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13"/>
  </p:notesMasterIdLst>
  <p:handoutMasterIdLst>
    <p:handoutMasterId r:id="rId14"/>
  </p:handoutMasterIdLst>
  <p:sldIdLst>
    <p:sldId id="351" r:id="rId2"/>
    <p:sldId id="282" r:id="rId3"/>
    <p:sldId id="395" r:id="rId4"/>
    <p:sldId id="281" r:id="rId5"/>
    <p:sldId id="352" r:id="rId6"/>
    <p:sldId id="417" r:id="rId7"/>
    <p:sldId id="418" r:id="rId8"/>
    <p:sldId id="421" r:id="rId9"/>
    <p:sldId id="422" r:id="rId10"/>
    <p:sldId id="419" r:id="rId11"/>
    <p:sldId id="42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6D5555-6B12-787F-0EAB-CC0113044EED}" name="Yuliya Chanova" initials="YC" userId="S::Yuliya_Chanova@epam.com::88ea7f45-86b8-4ed3-b4a1-07df1b9bf2d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6FF"/>
    <a:srgbClr val="00FFF0"/>
    <a:srgbClr val="B896FF"/>
    <a:srgbClr val="161616"/>
    <a:srgbClr val="2AFFCC"/>
    <a:srgbClr val="01F5FF"/>
    <a:srgbClr val="D8E763"/>
    <a:srgbClr val="DA0042"/>
    <a:srgbClr val="FF4798"/>
    <a:srgbClr val="FF4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5"/>
    <p:restoredTop sz="94694"/>
  </p:normalViewPr>
  <p:slideViewPr>
    <p:cSldViewPr snapToGrid="0">
      <p:cViewPr varScale="1">
        <p:scale>
          <a:sx n="100" d="100"/>
          <a:sy n="100" d="100"/>
        </p:scale>
        <p:origin x="72" y="1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12/25/2023</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12/25/2023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5825" y="1655821"/>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10515600"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pic>
        <p:nvPicPr>
          <p:cNvPr id="3" name="Picture 2">
            <a:extLst>
              <a:ext uri="{FF2B5EF4-FFF2-40B4-BE49-F238E27FC236}">
                <a16:creationId xmlns:a16="http://schemas.microsoft.com/office/drawing/2014/main" id="{8AA3D84A-3A3E-A95D-16B1-DEAB594B0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30E-9F31-D8F5-1E4D-396AE47857CE}"/>
              </a:ext>
            </a:extLst>
          </p:cNvPr>
          <p:cNvSpPr>
            <a:spLocks noGrp="1"/>
          </p:cNvSpPr>
          <p:nvPr>
            <p:ph type="title" hasCustomPrompt="1"/>
          </p:nvPr>
        </p:nvSpPr>
        <p:spPr>
          <a:xfrm>
            <a:off x="633632" y="722843"/>
            <a:ext cx="10896600" cy="338554"/>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38C437B2-D94C-1848-2A24-39D1B91C9CA8}"/>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088780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0FA9B4-7015-F669-A684-04DBF3A8020F}"/>
              </a:ext>
            </a:extLst>
          </p:cNvPr>
          <p:cNvSpPr>
            <a:spLocks noGrp="1"/>
          </p:cNvSpPr>
          <p:nvPr>
            <p:ph type="title" hasCustomPrompt="1"/>
          </p:nvPr>
        </p:nvSpPr>
        <p:spPr>
          <a:xfrm>
            <a:off x="633632" y="722843"/>
            <a:ext cx="10896600" cy="338554"/>
          </a:xfrm>
          <a:prstGeom prst="rect">
            <a:avLst/>
          </a:prstGeom>
        </p:spPr>
        <p:txBody>
          <a:bodyPr lIns="0" tIns="0" rIns="0" bIns="0">
            <a:noAutofit/>
          </a:bodyPr>
          <a:lstStyle>
            <a:lvl1pPr>
              <a:defRPr lang="en-US" dirty="0">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377A3A7C-9EA1-F184-A7F0-65CDB16D77DE}"/>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6" name="Text Placeholder 8">
            <a:extLst>
              <a:ext uri="{FF2B5EF4-FFF2-40B4-BE49-F238E27FC236}">
                <a16:creationId xmlns:a16="http://schemas.microsoft.com/office/drawing/2014/main" id="{FC5FFC92-2965-BCAA-1CC8-1CF099E8A937}"/>
              </a:ext>
            </a:extLst>
          </p:cNvPr>
          <p:cNvSpPr>
            <a:spLocks noGrp="1"/>
          </p:cNvSpPr>
          <p:nvPr>
            <p:ph type="body" sz="quarter" idx="11" hasCustomPrompt="1"/>
          </p:nvPr>
        </p:nvSpPr>
        <p:spPr>
          <a:xfrm>
            <a:off x="633632" y="1211252"/>
            <a:ext cx="10896600"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1" i="0" kern="120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23835240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47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3300" y="1968918"/>
            <a:ext cx="10869110" cy="2031325"/>
          </a:xfrm>
          <a:prstGeom prst="rect">
            <a:avLst/>
          </a:prstGeom>
        </p:spPr>
        <p:txBody>
          <a:bodyPr wrap="square">
            <a:spAutoFit/>
          </a:bodyPr>
          <a:lstStyle>
            <a:lvl1pPr>
              <a:defRPr sz="6600" b="0" i="0">
                <a:solidFill>
                  <a:schemeClr val="bg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43460"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43460" y="1071880"/>
            <a:ext cx="498928" cy="307777"/>
          </a:xfrm>
          <a:prstGeom prst="rect">
            <a:avLst/>
          </a:prstGeom>
        </p:spPr>
        <p:txBody>
          <a:bodyPr wrap="square" anchor="t" anchorCtr="0">
            <a:spAutoFit/>
          </a:bodyPr>
          <a:lstStyle>
            <a:lvl1pPr algn="l">
              <a:defRPr sz="2000" b="1">
                <a:gradFill>
                  <a:gsLst>
                    <a:gs pos="0">
                      <a:srgbClr val="00FFF0"/>
                    </a:gs>
                    <a:gs pos="44000">
                      <a:srgbClr val="00F6FF"/>
                    </a:gs>
                    <a:gs pos="75000">
                      <a:srgbClr val="B896FF"/>
                    </a:gs>
                  </a:gsLst>
                  <a:lin ang="1800000" scaled="0"/>
                </a:gra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43460" y="1563803"/>
            <a:ext cx="3732914"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3" name="TextBox 2">
            <a:extLst>
              <a:ext uri="{FF2B5EF4-FFF2-40B4-BE49-F238E27FC236}">
                <a16:creationId xmlns:a16="http://schemas.microsoft.com/office/drawing/2014/main" id="{D36A3F60-C785-55F7-FFFA-6777E5B0CF19}"/>
              </a:ext>
            </a:extLst>
          </p:cNvPr>
          <p:cNvSpPr txBox="1"/>
          <p:nvPr userDrawn="1"/>
        </p:nvSpPr>
        <p:spPr>
          <a:xfrm>
            <a:off x="905069" y="647544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7540" y="1739153"/>
            <a:ext cx="5333999" cy="276998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2" name="TextBox 1">
            <a:extLst>
              <a:ext uri="{FF2B5EF4-FFF2-40B4-BE49-F238E27FC236}">
                <a16:creationId xmlns:a16="http://schemas.microsoft.com/office/drawing/2014/main" id="{FC6DF0B1-39A8-66D2-5901-784B6426A5B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63F04122-42C2-36BC-47CE-0B679AD5BEF4}"/>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78B58A26-A489-E0C7-76A6-353A0E98D08D}"/>
              </a:ext>
            </a:extLst>
          </p:cNvPr>
          <p:cNvSpPr txBox="1">
            <a:spLocks/>
          </p:cNvSpPr>
          <p:nvPr userDrawn="1"/>
        </p:nvSpPr>
        <p:spPr>
          <a:xfrm>
            <a:off x="633632" y="722842"/>
            <a:ext cx="5341718" cy="343957"/>
          </a:xfrm>
          <a:prstGeom prst="rect">
            <a:avLst/>
          </a:prstGeom>
        </p:spPr>
        <p:txBody>
          <a:bodyPr lIns="0" tIns="0" rIns="0" bIns="0">
            <a:noAutofit/>
          </a:bodyPr>
          <a:lstStyle>
            <a:lvl1pPr algn="l" defTabSz="914400" rtl="0" eaLnBrk="1" latinLnBrk="0" hangingPunct="1">
              <a:lnSpc>
                <a:spcPct val="100000"/>
              </a:lnSpc>
              <a:spcBef>
                <a:spcPct val="0"/>
              </a:spcBef>
              <a:buNone/>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a:spcBef>
                <a:spcPts val="0"/>
              </a:spcBef>
              <a:buFont typeface="Arial" panose="020B0604020202020204" pitchFamily="34" charset="0"/>
              <a:buNone/>
            </a:pPr>
            <a:r>
              <a:rPr lang="en-US"/>
              <a:t>Title Goes Here</a:t>
            </a:r>
          </a:p>
        </p:txBody>
      </p:sp>
      <p:sp>
        <p:nvSpPr>
          <p:cNvPr id="9" name="Text Placeholder 10">
            <a:extLst>
              <a:ext uri="{FF2B5EF4-FFF2-40B4-BE49-F238E27FC236}">
                <a16:creationId xmlns:a16="http://schemas.microsoft.com/office/drawing/2014/main" id="{24550C39-4E9B-6498-10DD-2EE07D469277}"/>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071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34201" y="1981200"/>
            <a:ext cx="4610100" cy="2439386"/>
          </a:xfrm>
          <a:prstGeom prst="rect">
            <a:avLst/>
          </a:prstGeom>
        </p:spPr>
        <p:txBody>
          <a:bodyPr wrap="square" anchor="t" anchorCtr="0">
            <a:spAutoFit/>
          </a:bodyPr>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pic>
        <p:nvPicPr>
          <p:cNvPr id="5" name="Picture 4">
            <a:extLst>
              <a:ext uri="{FF2B5EF4-FFF2-40B4-BE49-F238E27FC236}">
                <a16:creationId xmlns:a16="http://schemas.microsoft.com/office/drawing/2014/main" id="{A2B35227-E4B8-E7D7-CFC8-BEC6F4696E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59128"/>
            <a:ext cx="495300" cy="182096"/>
          </a:xfrm>
          <a:prstGeom prst="rect">
            <a:avLst/>
          </a:prstGeom>
        </p:spPr>
      </p:pic>
      <p:sp>
        <p:nvSpPr>
          <p:cNvPr id="9" name="Text Placeholder 4">
            <a:extLst>
              <a:ext uri="{FF2B5EF4-FFF2-40B4-BE49-F238E27FC236}">
                <a16:creationId xmlns:a16="http://schemas.microsoft.com/office/drawing/2014/main" id="{F98434BA-C643-9226-9074-622A044FDF97}"/>
              </a:ext>
            </a:extLst>
          </p:cNvPr>
          <p:cNvSpPr>
            <a:spLocks noGrp="1"/>
          </p:cNvSpPr>
          <p:nvPr>
            <p:ph type="body" sz="quarter" idx="11" hasCustomPrompt="1"/>
          </p:nvPr>
        </p:nvSpPr>
        <p:spPr>
          <a:xfrm>
            <a:off x="620713" y="419100"/>
            <a:ext cx="3732914" cy="153888"/>
          </a:xfrm>
          <a:prstGeom prst="rect">
            <a:avLst/>
          </a:prstGeom>
        </p:spPr>
        <p:txBody>
          <a:bodyPr wrap="square">
            <a:spAutoFit/>
          </a:bodyPr>
          <a:lstStyle>
            <a:lvl1pPr>
              <a:lnSpc>
                <a:spcPct val="100000"/>
              </a:lnSpc>
              <a:spcBef>
                <a:spcPts val="0"/>
              </a:spcBef>
              <a:defRPr sz="1000" b="0" i="0" spc="30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10" name="Text Placeholder 4">
            <a:extLst>
              <a:ext uri="{FF2B5EF4-FFF2-40B4-BE49-F238E27FC236}">
                <a16:creationId xmlns:a16="http://schemas.microsoft.com/office/drawing/2014/main" id="{B89EA330-0A46-587B-303A-AB92923709B7}"/>
              </a:ext>
            </a:extLst>
          </p:cNvPr>
          <p:cNvSpPr>
            <a:spLocks noGrp="1"/>
          </p:cNvSpPr>
          <p:nvPr>
            <p:ph type="body" sz="quarter" idx="25" hasCustomPrompt="1"/>
          </p:nvPr>
        </p:nvSpPr>
        <p:spPr>
          <a:xfrm>
            <a:off x="620713" y="722843"/>
            <a:ext cx="3759901" cy="338554"/>
          </a:xfrm>
          <a:prstGeom prst="rect">
            <a:avLst/>
          </a:prstGeom>
        </p:spPr>
        <p:txBody>
          <a:bodyPr wrap="square">
            <a:spAutoFit/>
          </a:bodyPr>
          <a:lstStyle>
            <a:lvl1pPr>
              <a:lnSpc>
                <a:spcPct val="100000"/>
              </a:lnSpc>
              <a:spcBef>
                <a:spcPts val="0"/>
              </a:spcBef>
              <a:defRPr sz="2200" b="1" i="0" spc="0">
                <a:solidFill>
                  <a:srgbClr val="000000"/>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2" name="TextBox 1">
            <a:extLst>
              <a:ext uri="{FF2B5EF4-FFF2-40B4-BE49-F238E27FC236}">
                <a16:creationId xmlns:a16="http://schemas.microsoft.com/office/drawing/2014/main" id="{A7A3697B-75D8-F270-FA16-FF1CAED387B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7DA88C32-A814-A30F-E410-D8FFB09D466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7" name="Title 1">
            <a:extLst>
              <a:ext uri="{FF2B5EF4-FFF2-40B4-BE49-F238E27FC236}">
                <a16:creationId xmlns:a16="http://schemas.microsoft.com/office/drawing/2014/main" id="{CB55100E-75B5-2C7B-2A86-042FF5C3AFFD}"/>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9" name="Text Placeholder 10">
            <a:extLst>
              <a:ext uri="{FF2B5EF4-FFF2-40B4-BE49-F238E27FC236}">
                <a16:creationId xmlns:a16="http://schemas.microsoft.com/office/drawing/2014/main" id="{1FFDB60C-4B68-3EAD-E6FA-B4039FD58AFD}"/>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7" name="Title 1">
            <a:extLst>
              <a:ext uri="{FF2B5EF4-FFF2-40B4-BE49-F238E27FC236}">
                <a16:creationId xmlns:a16="http://schemas.microsoft.com/office/drawing/2014/main" id="{D627D40C-5450-0B96-10EC-7A6EB80673C8}"/>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E4D7BC14-B8F4-8C70-3780-52E71B389EE4}"/>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9DE52C79-B543-C221-B6BE-B72B78C481C5}"/>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0A19AA13-C08A-D0E6-EC94-5A71061E5972}"/>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33632" y="1981200"/>
            <a:ext cx="3346076" cy="496226"/>
          </a:xfrm>
          <a:prstGeom prst="rect">
            <a:avLst/>
          </a:prstGeom>
        </p:spPr>
        <p:txBody>
          <a:bodyPr wrap="square" anchor="t" anchorCtr="0">
            <a:spAutoFit/>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4" name="Title 1">
            <a:extLst>
              <a:ext uri="{FF2B5EF4-FFF2-40B4-BE49-F238E27FC236}">
                <a16:creationId xmlns:a16="http://schemas.microsoft.com/office/drawing/2014/main" id="{C03930C0-6C91-A5B6-792F-04CF2D36D2D6}"/>
              </a:ext>
            </a:extLst>
          </p:cNvPr>
          <p:cNvSpPr>
            <a:spLocks noGrp="1"/>
          </p:cNvSpPr>
          <p:nvPr>
            <p:ph type="title" hasCustomPrompt="1"/>
          </p:nvPr>
        </p:nvSpPr>
        <p:spPr>
          <a:xfrm>
            <a:off x="633632" y="722842"/>
            <a:ext cx="3611880" cy="343957"/>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15DEBE63-B16C-3AD7-6270-ECA63D2CC6DA}"/>
              </a:ext>
            </a:extLst>
          </p:cNvPr>
          <p:cNvSpPr>
            <a:spLocks noGrp="1"/>
          </p:cNvSpPr>
          <p:nvPr>
            <p:ph type="body" sz="quarter" idx="28" hasCustomPrompt="1"/>
          </p:nvPr>
        </p:nvSpPr>
        <p:spPr>
          <a:xfrm>
            <a:off x="633632" y="419100"/>
            <a:ext cx="361188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Dark">
    <p:bg>
      <p:bgPr>
        <a:solidFill>
          <a:srgbClr val="060606"/>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5825" y="4670399"/>
            <a:ext cx="7068944" cy="455381"/>
          </a:xfrm>
          <a:prstGeom prst="rect">
            <a:avLst/>
          </a:prstGeom>
        </p:spPr>
        <p:txBody>
          <a:bodyPr wrap="square">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5825" y="5393921"/>
            <a:ext cx="6489700" cy="200055"/>
          </a:xfrm>
          <a:prstGeom prst="rect">
            <a:avLst/>
          </a:prstGeom>
        </p:spPr>
        <p:txBody>
          <a:bodyPr>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5825"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bg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5825" y="1653938"/>
            <a:ext cx="8060366" cy="2103140"/>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3" name="Picture 2">
            <a:extLst>
              <a:ext uri="{FF2B5EF4-FFF2-40B4-BE49-F238E27FC236}">
                <a16:creationId xmlns:a16="http://schemas.microsoft.com/office/drawing/2014/main" id="{8525FA4B-8346-1D65-A1A6-BE46B3388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rgbClr val="000000"/>
                </a:solidFill>
                <a:latin typeface="+mj-lt"/>
                <a:cs typeface="Calibri Light" panose="020F0302020204030204" pitchFamily="34" charset="0"/>
              </a:defRPr>
            </a:lvl1pPr>
            <a:lvl2pPr>
              <a:buNone/>
              <a:defRPr/>
            </a:lvl2pPr>
          </a:lstStyle>
          <a:p>
            <a:pPr lvl="0"/>
            <a:r>
              <a:rPr lang="en-US">
                <a:effectLst/>
              </a:rPr>
              <a:t>SECTION TITLE</a:t>
            </a:r>
            <a:endParaRPr lang="en-US"/>
          </a:p>
        </p:txBody>
      </p:sp>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84199F3-8BE2-BBEA-427A-5AD0BBF888B3}"/>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7" name="Text Placeholder 3">
            <a:extLst>
              <a:ext uri="{FF2B5EF4-FFF2-40B4-BE49-F238E27FC236}">
                <a16:creationId xmlns:a16="http://schemas.microsoft.com/office/drawing/2014/main" id="{6BDB76AC-B244-C159-B205-D8B830CCA43A}"/>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Box 1">
            <a:extLst>
              <a:ext uri="{FF2B5EF4-FFF2-40B4-BE49-F238E27FC236}">
                <a16:creationId xmlns:a16="http://schemas.microsoft.com/office/drawing/2014/main" id="{ECF093B7-84AC-4D63-2502-6D71BFDF8DB8}"/>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FC4F95B6-7091-82B3-BCAB-D9319A03C7C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tx1"/>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D3CE1C1-8D34-F5FB-A65B-3074985EA78D}"/>
              </a:ext>
            </a:extLst>
          </p:cNvPr>
          <p:cNvSpPr>
            <a:spLocks noGrp="1"/>
          </p:cNvSpPr>
          <p:nvPr>
            <p:ph type="body" sz="quarter" idx="11" hasCustomPrompt="1"/>
          </p:nvPr>
        </p:nvSpPr>
        <p:spPr>
          <a:xfrm>
            <a:off x="633632"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3632"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33632" y="948837"/>
            <a:ext cx="3467100" cy="1181285"/>
          </a:xfrm>
          <a:prstGeom prst="rect">
            <a:avLst/>
          </a:prstGeom>
        </p:spPr>
        <p:txBody>
          <a:bodyPr wrap="square">
            <a:spAutoFit/>
          </a:bodyPr>
          <a:lstStyle>
            <a:lvl1pPr>
              <a:lnSpc>
                <a:spcPts val="4600"/>
              </a:lnSpc>
              <a:spcBef>
                <a:spcPts val="0"/>
              </a:spcBef>
              <a:defRPr sz="4400" b="0" i="0" spc="0">
                <a:gradFill>
                  <a:gsLst>
                    <a:gs pos="0">
                      <a:srgbClr val="00F6FF"/>
                    </a:gs>
                    <a:gs pos="57000">
                      <a:srgbClr val="00FFF0"/>
                    </a:gs>
                    <a:gs pos="100000">
                      <a:srgbClr val="B896FF"/>
                    </a:gs>
                  </a:gsLst>
                  <a:lin ang="360000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33632"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6" name="Picture 5">
            <a:extLst>
              <a:ext uri="{FF2B5EF4-FFF2-40B4-BE49-F238E27FC236}">
                <a16:creationId xmlns:a16="http://schemas.microsoft.com/office/drawing/2014/main" id="{B4EB0807-0658-010A-4800-47A758C6FB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88BD8A55-0F08-8A7E-D808-C2A3A3FF7E9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2F63EE3-B677-73F5-4D60-6EEFC0FE2006}"/>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Box 2">
            <a:extLst>
              <a:ext uri="{FF2B5EF4-FFF2-40B4-BE49-F238E27FC236}">
                <a16:creationId xmlns:a16="http://schemas.microsoft.com/office/drawing/2014/main" id="{6999B77B-934C-404B-9904-C2D7E70C890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2" name="Text Placeholder 3">
            <a:extLst>
              <a:ext uri="{FF2B5EF4-FFF2-40B4-BE49-F238E27FC236}">
                <a16:creationId xmlns:a16="http://schemas.microsoft.com/office/drawing/2014/main" id="{81BBAC43-9697-89D1-1C2F-02929E0454D3}"/>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tx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47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47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47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F6FF"/>
                    </a:gs>
                    <a:gs pos="64000">
                      <a:srgbClr val="00FFF0"/>
                    </a:gs>
                    <a:gs pos="98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pic>
        <p:nvPicPr>
          <p:cNvPr id="4" name="Picture 3">
            <a:extLst>
              <a:ext uri="{FF2B5EF4-FFF2-40B4-BE49-F238E27FC236}">
                <a16:creationId xmlns:a16="http://schemas.microsoft.com/office/drawing/2014/main" id="{AC903792-0661-4AB0-55E4-3A640B87ED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4F8702D3-DFB2-CABB-A601-21371216F8D5}"/>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5878B45B-DA79-15A1-EC93-AADC579ADA4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22" name="Text Placeholder 4">
            <a:extLst>
              <a:ext uri="{FF2B5EF4-FFF2-40B4-BE49-F238E27FC236}">
                <a16:creationId xmlns:a16="http://schemas.microsoft.com/office/drawing/2014/main" id="{31ABE214-CBB4-3A34-095A-0370A5C4AFE6}"/>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
        <p:nvSpPr>
          <p:cNvPr id="4" name="TextBox 3">
            <a:extLst>
              <a:ext uri="{FF2B5EF4-FFF2-40B4-BE49-F238E27FC236}">
                <a16:creationId xmlns:a16="http://schemas.microsoft.com/office/drawing/2014/main" id="{41FF2075-AD33-0E1E-1658-146B3E4E2FCC}"/>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B040519E-0144-D61F-8E0C-52A5A9F6F1D7}"/>
              </a:ext>
            </a:extLst>
          </p:cNvPr>
          <p:cNvSpPr txBox="1">
            <a:spLocks/>
          </p:cNvSpPr>
          <p:nvPr userDrawn="1"/>
        </p:nvSpPr>
        <p:spPr>
          <a:xfrm>
            <a:off x="1132904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_Whit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EAEC-268C-5162-974B-8A89C7C017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47700"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F6FF"/>
                    </a:gs>
                    <a:gs pos="70000">
                      <a:srgbClr val="00FFF0"/>
                    </a:gs>
                    <a:gs pos="99000">
                      <a:srgbClr val="B896FF"/>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477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47700"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477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F6FF"/>
                    </a:gs>
                    <a:gs pos="70000">
                      <a:srgbClr val="00FFF0"/>
                    </a:gs>
                    <a:gs pos="99000">
                      <a:srgbClr val="B896FF"/>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4" name="Text Placeholder 4">
            <a:extLst>
              <a:ext uri="{FF2B5EF4-FFF2-40B4-BE49-F238E27FC236}">
                <a16:creationId xmlns:a16="http://schemas.microsoft.com/office/drawing/2014/main" id="{4B18FCDA-6157-DD00-EDF9-0F787E8060D0}"/>
              </a:ext>
            </a:extLst>
          </p:cNvPr>
          <p:cNvSpPr>
            <a:spLocks noGrp="1"/>
          </p:cNvSpPr>
          <p:nvPr>
            <p:ph type="body" sz="quarter" idx="11" hasCustomPrompt="1"/>
          </p:nvPr>
        </p:nvSpPr>
        <p:spPr>
          <a:xfrm>
            <a:off x="647700" y="419100"/>
            <a:ext cx="3467100" cy="153888"/>
          </a:xfrm>
          <a:prstGeom prst="rect">
            <a:avLst/>
          </a:prstGeom>
        </p:spPr>
        <p:txBody>
          <a:bodyPr wrap="square">
            <a:spAutoFit/>
          </a:bodyPr>
          <a:lstStyle>
            <a:lvl1pPr>
              <a:lnSpc>
                <a:spcPct val="100000"/>
              </a:lnSpc>
              <a:spcBef>
                <a:spcPts val="0"/>
              </a:spcBef>
              <a:defRPr sz="1000" b="0" i="0" spc="300">
                <a:solidFill>
                  <a:schemeClr val="bg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pic>
        <p:nvPicPr>
          <p:cNvPr id="6" name="Picture 5">
            <a:extLst>
              <a:ext uri="{FF2B5EF4-FFF2-40B4-BE49-F238E27FC236}">
                <a16:creationId xmlns:a16="http://schemas.microsoft.com/office/drawing/2014/main" id="{D8FD6A39-8EF9-9CA0-AA7E-45DB798A90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8" name="TextBox 7">
            <a:extLst>
              <a:ext uri="{FF2B5EF4-FFF2-40B4-BE49-F238E27FC236}">
                <a16:creationId xmlns:a16="http://schemas.microsoft.com/office/drawing/2014/main" id="{002309E2-3B1E-50D2-B2BC-867833D702D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F8E22721-BCDB-A1E7-59E5-A4DE62992615}"/>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58333"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bg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248900" cy="1846659"/>
          </a:xfrm>
          <a:prstGeom prst="rect">
            <a:avLst/>
          </a:prstGeom>
        </p:spPr>
        <p:txBody>
          <a:bodyPr wrap="square">
            <a:spAutoFit/>
          </a:bodyPr>
          <a:lstStyle>
            <a:lvl1pPr>
              <a:defRPr sz="6000" b="1" i="0">
                <a:solidFill>
                  <a:schemeClr val="accent2"/>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2"/>
                </a:solidFill>
              </a:rPr>
              <a:t>“</a:t>
            </a:r>
          </a:p>
        </p:txBody>
      </p:sp>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DEA029-C2BF-93AE-56B7-39E611F58B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7701" y="6415709"/>
            <a:ext cx="495300" cy="182096"/>
          </a:xfrm>
          <a:prstGeom prst="rect">
            <a:avLst/>
          </a:prstGeom>
        </p:spPr>
      </p:pic>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3" name="TextBox 2">
            <a:extLst>
              <a:ext uri="{FF2B5EF4-FFF2-40B4-BE49-F238E27FC236}">
                <a16:creationId xmlns:a16="http://schemas.microsoft.com/office/drawing/2014/main" id="{F46F9EF5-29E8-93D3-E218-354474130A6A}"/>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01E1A170-BC35-F789-C222-B52ABECE94F7}"/>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
        <p:nvSpPr>
          <p:cNvPr id="5" name="Text Placeholder 4">
            <a:extLst>
              <a:ext uri="{FF2B5EF4-FFF2-40B4-BE49-F238E27FC236}">
                <a16:creationId xmlns:a16="http://schemas.microsoft.com/office/drawing/2014/main" id="{33FEC108-AFBF-BADD-5D48-8FC6C3718F2C}"/>
              </a:ext>
            </a:extLst>
          </p:cNvPr>
          <p:cNvSpPr>
            <a:spLocks noGrp="1"/>
          </p:cNvSpPr>
          <p:nvPr>
            <p:ph type="body" sz="quarter" idx="11" hasCustomPrompt="1"/>
          </p:nvPr>
        </p:nvSpPr>
        <p:spPr>
          <a:xfrm>
            <a:off x="630197" y="419100"/>
            <a:ext cx="3732914" cy="153888"/>
          </a:xfrm>
          <a:prstGeom prst="rect">
            <a:avLst/>
          </a:prstGeom>
        </p:spPr>
        <p:txBody>
          <a:bodyPr wrap="square">
            <a:spAutoFit/>
          </a:bodyPr>
          <a:lstStyle>
            <a:lvl1pPr>
              <a:lnSpc>
                <a:spcPct val="100000"/>
              </a:lnSpc>
              <a:spcBef>
                <a:spcPts val="0"/>
              </a:spcBef>
              <a:defRPr sz="1000" b="0" spc="300">
                <a:solidFill>
                  <a:schemeClr val="tx1"/>
                </a:solidFill>
                <a:latin typeface="+mj-lt"/>
                <a:cs typeface="Calibri Light" panose="020F0302020204030204" pitchFamily="34" charset="0"/>
              </a:defRPr>
            </a:lvl1pPr>
            <a:lvl2pPr>
              <a:buNone/>
              <a:defRPr/>
            </a:lvl2pPr>
          </a:lstStyle>
          <a:p>
            <a:pPr lvl="0"/>
            <a:r>
              <a:rPr lang="en-US">
                <a:effectLst/>
              </a:rPr>
              <a:t>SECTION TITLE</a:t>
            </a:r>
            <a:endParaRPr lang="en-US"/>
          </a:p>
        </p:txBody>
      </p:sp>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5825" y="4670399"/>
            <a:ext cx="5151216" cy="372538"/>
          </a:xfrm>
          <a:prstGeom prst="rect">
            <a:avLst/>
          </a:prstGeom>
        </p:spPr>
        <p:txBody>
          <a:bodyPr wrap="square">
            <a:spAutoFit/>
          </a:bodyPr>
          <a:lstStyle>
            <a:lvl1pPr>
              <a:lnSpc>
                <a:spcPct val="15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5825" y="5393921"/>
            <a:ext cx="5185941" cy="200055"/>
          </a:xfrm>
          <a:prstGeom prst="rect">
            <a:avLst/>
          </a:prstGeom>
        </p:spPr>
        <p:txBody>
          <a:bodyPr wrap="square">
            <a:spAutoFit/>
          </a:bodyPr>
          <a:lstStyle>
            <a:lvl1pPr>
              <a:lnSpc>
                <a:spcPct val="100000"/>
              </a:lnSpc>
              <a:spcBef>
                <a:spcPts val="0"/>
              </a:spcBef>
              <a:defRPr sz="1300" b="1" i="0" spc="400" baseline="0">
                <a:solidFill>
                  <a:srgbClr val="00F6FF"/>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5825" y="1653938"/>
            <a:ext cx="5139642" cy="1846659"/>
          </a:xfrm>
          <a:prstGeom prst="rect">
            <a:avLst/>
          </a:prstGeom>
        </p:spPr>
        <p:txBody>
          <a:bodyPr wrap="square">
            <a:spAutoFit/>
          </a:bodyPr>
          <a:lstStyle>
            <a:lvl1pPr>
              <a:lnSpc>
                <a:spcPct val="100000"/>
              </a:lnSpc>
              <a:spcBef>
                <a:spcPts val="0"/>
              </a:spcBef>
              <a:defRPr sz="6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Cover with Shorter Title</a:t>
            </a:r>
          </a:p>
        </p:txBody>
      </p:sp>
      <p:pic>
        <p:nvPicPr>
          <p:cNvPr id="9" name="Picture 8">
            <a:extLst>
              <a:ext uri="{FF2B5EF4-FFF2-40B4-BE49-F238E27FC236}">
                <a16:creationId xmlns:a16="http://schemas.microsoft.com/office/drawing/2014/main" id="{522237D0-4B7C-4C74-1B34-6585F8B84C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1699840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accent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33DDFE8-68E0-F21D-DCE9-D9E38F969DA2}"/>
              </a:ext>
            </a:extLst>
          </p:cNvPr>
          <p:cNvSpPr>
            <a:spLocks noGrp="1"/>
          </p:cNvSpPr>
          <p:nvPr>
            <p:ph type="body" sz="quarter" idx="11" hasCustomPrompt="1"/>
          </p:nvPr>
        </p:nvSpPr>
        <p:spPr>
          <a:xfrm>
            <a:off x="628122" y="420624"/>
            <a:ext cx="3732914" cy="153888"/>
          </a:xfrm>
          <a:prstGeom prst="rect">
            <a:avLst/>
          </a:prstGeom>
        </p:spPr>
        <p:txBody>
          <a:bodyPr wrap="square">
            <a:spAutoFit/>
          </a:bodyPr>
          <a:lstStyle>
            <a:lvl1pPr>
              <a:lnSpc>
                <a:spcPct val="100000"/>
              </a:lnSpc>
              <a:spcBef>
                <a:spcPts val="0"/>
              </a:spcBef>
              <a:defRPr sz="1000" b="0" spc="300">
                <a:solidFill>
                  <a:schemeClr val="bg1"/>
                </a:solidFill>
                <a:latin typeface="+mj-lt"/>
                <a:cs typeface="Calibri Light" panose="020F0302020204030204" pitchFamily="34" charset="0"/>
              </a:defRPr>
            </a:lvl1pPr>
            <a:lvl2pPr>
              <a:buNone/>
              <a:defRPr/>
            </a:lvl2pPr>
          </a:lstStyle>
          <a:p>
            <a:pPr lvl="0"/>
            <a:r>
              <a:rPr lang="en-US">
                <a:effectLst/>
              </a:rPr>
              <a:t>SECTION TITLE</a:t>
            </a:r>
            <a:endParaRPr lang="en-US"/>
          </a:p>
        </p:txBody>
      </p:sp>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bg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34347" y="1562100"/>
            <a:ext cx="3726051" cy="4100476"/>
          </a:xfrm>
          <a:prstGeom prst="rect">
            <a:avLst/>
          </a:prstGeom>
        </p:spPr>
        <p:txBody>
          <a:bodyPr/>
          <a:lstStyle>
            <a:lvl1pPr>
              <a:defRPr>
                <a:solidFill>
                  <a:schemeClr val="bg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bg1"/>
                </a:solidFill>
              </a:rPr>
              <a:t>“</a:t>
            </a:r>
          </a:p>
        </p:txBody>
      </p:sp>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33632" y="1714501"/>
            <a:ext cx="10896600"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33632" y="2252472"/>
            <a:ext cx="10896600" cy="1136904"/>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3" name="Title 1">
            <a:extLst>
              <a:ext uri="{FF2B5EF4-FFF2-40B4-BE49-F238E27FC236}">
                <a16:creationId xmlns:a16="http://schemas.microsoft.com/office/drawing/2014/main" id="{97BD50B6-BCAD-6C1D-94E4-391D6EFEDE1C}"/>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68B922CD-AA98-19C2-F226-24D0CD58A76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Subtitle-Low">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959DAE7-B533-7C26-06A9-299565EE084B}"/>
              </a:ext>
            </a:extLst>
          </p:cNvPr>
          <p:cNvSpPr>
            <a:spLocks noGrp="1"/>
          </p:cNvSpPr>
          <p:nvPr>
            <p:ph type="body" sz="quarter" idx="27" hasCustomPrompt="1"/>
          </p:nvPr>
        </p:nvSpPr>
        <p:spPr>
          <a:xfrm>
            <a:off x="633632" y="1448687"/>
            <a:ext cx="10877993"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3" name="Title 1">
            <a:extLst>
              <a:ext uri="{FF2B5EF4-FFF2-40B4-BE49-F238E27FC236}">
                <a16:creationId xmlns:a16="http://schemas.microsoft.com/office/drawing/2014/main" id="{6AC9E8CA-88FF-A7D0-4471-3E5178A6D771}"/>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C5A5532C-1A44-601F-63DE-35FE9E5CCF9D}"/>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7278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7278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6148D1E8-D0B5-5F4B-AE07-155B7CAD857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8" name="Text Placeholder 10">
            <a:extLst>
              <a:ext uri="{FF2B5EF4-FFF2-40B4-BE49-F238E27FC236}">
                <a16:creationId xmlns:a16="http://schemas.microsoft.com/office/drawing/2014/main" id="{3789B724-DDDF-4B41-E38D-8AA4A3E54FE7}"/>
              </a:ext>
            </a:extLst>
          </p:cNvPr>
          <p:cNvSpPr>
            <a:spLocks noGrp="1"/>
          </p:cNvSpPr>
          <p:nvPr>
            <p:ph type="body" sz="quarter" idx="29"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3" name="Title 1">
            <a:extLst>
              <a:ext uri="{FF2B5EF4-FFF2-40B4-BE49-F238E27FC236}">
                <a16:creationId xmlns:a16="http://schemas.microsoft.com/office/drawing/2014/main" id="{19C198DC-372C-F60D-2583-3EEDD5323BA6}"/>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5" name="Text Placeholder 10">
            <a:extLst>
              <a:ext uri="{FF2B5EF4-FFF2-40B4-BE49-F238E27FC236}">
                <a16:creationId xmlns:a16="http://schemas.microsoft.com/office/drawing/2014/main" id="{38380D62-CB6C-B373-E0E2-D002F4BD4CCF}"/>
              </a:ext>
            </a:extLst>
          </p:cNvPr>
          <p:cNvSpPr>
            <a:spLocks noGrp="1"/>
          </p:cNvSpPr>
          <p:nvPr>
            <p:ph type="body" sz="quarter" idx="31"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3363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33632"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95217"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95217"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95216"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14120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14120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141208" y="1726692"/>
            <a:ext cx="3361476" cy="1917192"/>
          </a:xfrm>
          <a:prstGeom prst="rect">
            <a:avLst/>
          </a:prstGeom>
        </p:spPr>
        <p:txBody>
          <a:bodyPr/>
          <a:lstStyle/>
          <a:p>
            <a:endParaRPr lang="en-US"/>
          </a:p>
        </p:txBody>
      </p:sp>
      <p:sp>
        <p:nvSpPr>
          <p:cNvPr id="3" name="Title 1">
            <a:extLst>
              <a:ext uri="{FF2B5EF4-FFF2-40B4-BE49-F238E27FC236}">
                <a16:creationId xmlns:a16="http://schemas.microsoft.com/office/drawing/2014/main" id="{34A73F49-D1D2-3CD7-931A-C196B52C7928}"/>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851B6335-94C2-4FFE-338B-28D29593A57C}"/>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9369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9369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150352"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150352"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3632" y="2682874"/>
            <a:ext cx="3363468" cy="3035173"/>
          </a:xfrm>
          <a:prstGeom prst="rect">
            <a:avLst/>
          </a:prstGeom>
        </p:spPr>
        <p:txBody>
          <a:bodyPr/>
          <a:lstStyle/>
          <a:p>
            <a:endParaRPr lang="en-US"/>
          </a:p>
        </p:txBody>
      </p:sp>
      <p:sp>
        <p:nvSpPr>
          <p:cNvPr id="3" name="Title 1">
            <a:extLst>
              <a:ext uri="{FF2B5EF4-FFF2-40B4-BE49-F238E27FC236}">
                <a16:creationId xmlns:a16="http://schemas.microsoft.com/office/drawing/2014/main" id="{92B70457-B389-D08A-D7A4-A322C74C9D63}"/>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E35E41E-9E5E-2B45-2AC0-EB66F1702ECC}"/>
              </a:ext>
            </a:extLst>
          </p:cNvPr>
          <p:cNvSpPr>
            <a:spLocks noGrp="1"/>
          </p:cNvSpPr>
          <p:nvPr>
            <p:ph type="body" sz="quarter" idx="32"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36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36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72784"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72784"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3" name="Title 1">
            <a:extLst>
              <a:ext uri="{FF2B5EF4-FFF2-40B4-BE49-F238E27FC236}">
                <a16:creationId xmlns:a16="http://schemas.microsoft.com/office/drawing/2014/main" id="{37CED83E-2EFF-B95A-4339-1971DE1A2CA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4163DC51-3FE7-871F-8D9B-C299CFC5F285}"/>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21757"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21757"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21757" y="1491333"/>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4150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4150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41509" y="1491333"/>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37159"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37159"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37159" y="1491333"/>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62245"/>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892444"/>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491333"/>
            <a:ext cx="2404872" cy="1371600"/>
          </a:xfrm>
          <a:prstGeom prst="rect">
            <a:avLst/>
          </a:prstGeom>
        </p:spPr>
        <p:txBody>
          <a:bodyPr/>
          <a:lstStyle/>
          <a:p>
            <a:endParaRPr lang="en-US"/>
          </a:p>
        </p:txBody>
      </p:sp>
      <p:sp>
        <p:nvSpPr>
          <p:cNvPr id="3" name="Title 1">
            <a:extLst>
              <a:ext uri="{FF2B5EF4-FFF2-40B4-BE49-F238E27FC236}">
                <a16:creationId xmlns:a16="http://schemas.microsoft.com/office/drawing/2014/main" id="{AF9BFC9F-EE6C-AEB4-97F1-A5CE2C4BA255}"/>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F7669829-F3A9-621E-9905-791E46E27BD0}"/>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0512"/>
            <a:ext cx="3594735" cy="923330"/>
          </a:xfrm>
          <a:prstGeom prst="rect">
            <a:avLst/>
          </a:prstGeom>
        </p:spPr>
        <p:txBody>
          <a:bodyPr wrap="square">
            <a:spAutoFit/>
          </a:bodyPr>
          <a:lstStyle>
            <a:lvl1pPr>
              <a:defRPr sz="6000" b="0" i="0">
                <a:gradFill>
                  <a:gsLst>
                    <a:gs pos="0">
                      <a:srgbClr val="00F6FF"/>
                    </a:gs>
                    <a:gs pos="70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descr="Purple Blur&#10;">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560136"/>
            <a:ext cx="1488559" cy="271307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descr="Purple blur&#10;">
            <a:extLst>
              <a:ext uri="{FF2B5EF4-FFF2-40B4-BE49-F238E27FC236}">
                <a16:creationId xmlns:a16="http://schemas.microsoft.com/office/drawing/2014/main" id="{FC072D8F-9413-C0EE-DD0E-94A9EA142E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9200" y="0"/>
            <a:ext cx="1260401" cy="1260401"/>
          </a:xfrm>
          <a:prstGeom prst="rect">
            <a:avLst/>
          </a:prstGeom>
        </p:spPr>
      </p:pic>
      <p:sp>
        <p:nvSpPr>
          <p:cNvPr id="3" name="Title 1">
            <a:extLst>
              <a:ext uri="{FF2B5EF4-FFF2-40B4-BE49-F238E27FC236}">
                <a16:creationId xmlns:a16="http://schemas.microsoft.com/office/drawing/2014/main" id="{2D6477BC-51B4-390A-0147-95CB7052C8DD}"/>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615F930C-ED21-E214-FA54-5737DC241386}"/>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02611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3" name="Title 1">
            <a:extLst>
              <a:ext uri="{FF2B5EF4-FFF2-40B4-BE49-F238E27FC236}">
                <a16:creationId xmlns:a16="http://schemas.microsoft.com/office/drawing/2014/main" id="{575F403F-1791-E454-1EF7-19537E5F09F9}"/>
              </a:ext>
            </a:extLst>
          </p:cNvPr>
          <p:cNvSpPr>
            <a:spLocks noGrp="1"/>
          </p:cNvSpPr>
          <p:nvPr>
            <p:ph type="title" hasCustomPrompt="1"/>
          </p:nvPr>
        </p:nvSpPr>
        <p:spPr>
          <a:xfrm>
            <a:off x="633632" y="722842"/>
            <a:ext cx="1095670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7D955803-2C5C-0B5F-11E5-5F0FBB37EADB}"/>
              </a:ext>
            </a:extLst>
          </p:cNvPr>
          <p:cNvSpPr>
            <a:spLocks noGrp="1"/>
          </p:cNvSpPr>
          <p:nvPr>
            <p:ph type="body" sz="quarter" idx="28" hasCustomPrompt="1"/>
          </p:nvPr>
        </p:nvSpPr>
        <p:spPr>
          <a:xfrm>
            <a:off x="633632" y="419099"/>
            <a:ext cx="1095670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4409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66561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61182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63838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823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823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163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163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4540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4540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5515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5515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255025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65258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6525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7673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7673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80598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80598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03893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85626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564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564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73326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73326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81784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81784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90546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90546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3749459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625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625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421751"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421751"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3159907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5825" y="1353882"/>
            <a:ext cx="3594735" cy="923330"/>
          </a:xfrm>
          <a:prstGeom prst="rect">
            <a:avLst/>
          </a:prstGeom>
        </p:spPr>
        <p:txBody>
          <a:bodyPr wrap="square" lIns="0" tIns="0" rIns="0" bIns="0">
            <a:spAutoFit/>
          </a:bodyPr>
          <a:lstStyle>
            <a:lvl1pPr>
              <a:defRPr lang="en-US" sz="6000" b="0" dirty="0">
                <a:gradFill>
                  <a:gsLst>
                    <a:gs pos="0">
                      <a:srgbClr val="00F6FF"/>
                    </a:gs>
                    <a:gs pos="70000">
                      <a:srgbClr val="00FFF0"/>
                    </a:gs>
                    <a:gs pos="100000">
                      <a:srgbClr val="B896FF"/>
                    </a:gs>
                  </a:gsLst>
                  <a:lin ang="0" scaled="0"/>
                </a:gradFill>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spTree>
    <p:extLst>
      <p:ext uri="{BB962C8B-B14F-4D97-AF65-F5344CB8AC3E}">
        <p14:creationId xmlns:p14="http://schemas.microsoft.com/office/powerpoint/2010/main" val="40959307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519266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01783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23331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C24334-259C-B34A-CF0B-6328CEB75E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2" name="Title 1">
            <a:extLst>
              <a:ext uri="{FF2B5EF4-FFF2-40B4-BE49-F238E27FC236}">
                <a16:creationId xmlns:a16="http://schemas.microsoft.com/office/drawing/2014/main" id="{434EEC63-D2A6-A479-4356-E9E6BC19098A}"/>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B2245E5-D2EB-1450-FEC1-6BEFE1F76A46}"/>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2608204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9D76B9-5EAA-9E63-4059-21E83CD46A10}"/>
              </a:ext>
            </a:extLst>
          </p:cNvPr>
          <p:cNvSpPr/>
          <p:nvPr userDrawn="1"/>
        </p:nvSpPr>
        <p:spPr bwMode="auto">
          <a:xfrm>
            <a:off x="975360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CC2DA15A-8BB1-B824-E7EF-8D9046513FB2}"/>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29A158B8-5C5D-7C73-B048-F98B170D7851}"/>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E36773BA-924B-BAC6-7D25-ED7A9338BD2F}"/>
              </a:ext>
            </a:extLst>
          </p:cNvPr>
          <p:cNvSpPr>
            <a:spLocks noGrp="1"/>
          </p:cNvSpPr>
          <p:nvPr>
            <p:ph type="title" hasCustomPrompt="1"/>
          </p:nvPr>
        </p:nvSpPr>
        <p:spPr>
          <a:xfrm>
            <a:off x="633632" y="722842"/>
            <a:ext cx="83976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12B58C1F-15E1-403E-C8DD-FB7FA7791D15}"/>
              </a:ext>
            </a:extLst>
          </p:cNvPr>
          <p:cNvSpPr>
            <a:spLocks noGrp="1"/>
          </p:cNvSpPr>
          <p:nvPr>
            <p:ph type="body" sz="quarter" idx="28" hasCustomPrompt="1"/>
          </p:nvPr>
        </p:nvSpPr>
        <p:spPr>
          <a:xfrm>
            <a:off x="633632" y="419099"/>
            <a:ext cx="83976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833671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43804D-BD14-08D3-2752-570DB2A13AC1}"/>
              </a:ext>
            </a:extLst>
          </p:cNvPr>
          <p:cNvSpPr/>
          <p:nvPr userDrawn="1"/>
        </p:nvSpPr>
        <p:spPr bwMode="auto">
          <a:xfrm>
            <a:off x="7848600" y="0"/>
            <a:ext cx="434826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8E3E35CB-4416-67B4-9A4B-0412315D4979}"/>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88B57818-3DD1-DA7E-0C01-8FA58F5B3AE9}"/>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43EB2ABD-8C1A-2F57-ED12-4A5372D24296}"/>
              </a:ext>
            </a:extLst>
          </p:cNvPr>
          <p:cNvSpPr>
            <a:spLocks noGrp="1"/>
          </p:cNvSpPr>
          <p:nvPr>
            <p:ph type="title" hasCustomPrompt="1"/>
          </p:nvPr>
        </p:nvSpPr>
        <p:spPr>
          <a:xfrm>
            <a:off x="633632" y="722842"/>
            <a:ext cx="6522818"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6" name="Text Placeholder 10">
            <a:extLst>
              <a:ext uri="{FF2B5EF4-FFF2-40B4-BE49-F238E27FC236}">
                <a16:creationId xmlns:a16="http://schemas.microsoft.com/office/drawing/2014/main" id="{2CBC5A8B-D655-9D1E-4EAD-6B7EF3CBD7BB}"/>
              </a:ext>
            </a:extLst>
          </p:cNvPr>
          <p:cNvSpPr>
            <a:spLocks noGrp="1"/>
          </p:cNvSpPr>
          <p:nvPr>
            <p:ph type="body" sz="quarter" idx="28" hasCustomPrompt="1"/>
          </p:nvPr>
        </p:nvSpPr>
        <p:spPr>
          <a:xfrm>
            <a:off x="633632" y="419099"/>
            <a:ext cx="6522818"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75134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5" name="TextBox 4">
            <a:extLst>
              <a:ext uri="{FF2B5EF4-FFF2-40B4-BE49-F238E27FC236}">
                <a16:creationId xmlns:a16="http://schemas.microsoft.com/office/drawing/2014/main" id="{3B7D9537-B25D-7D96-9993-3FD73B2FDB2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3" name="Title 1">
            <a:extLst>
              <a:ext uri="{FF2B5EF4-FFF2-40B4-BE49-F238E27FC236}">
                <a16:creationId xmlns:a16="http://schemas.microsoft.com/office/drawing/2014/main" id="{E04B8001-80C4-3060-BD6B-437632BF7C77}"/>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C73C2D60-2316-60E7-7382-870EBF68A7A1}"/>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52299520"/>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1/2-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ECF38BD-32C9-894D-AB81-415CC476ECD6}"/>
              </a:ext>
            </a:extLst>
          </p:cNvPr>
          <p:cNvSpPr>
            <a:spLocks noGrp="1"/>
          </p:cNvSpPr>
          <p:nvPr>
            <p:ph type="pic" sz="quarter" idx="16"/>
          </p:nvPr>
        </p:nvSpPr>
        <p:spPr>
          <a:xfrm>
            <a:off x="6096000" y="0"/>
            <a:ext cx="6095999" cy="6858000"/>
          </a:xfrm>
          <a:prstGeom prst="rect">
            <a:avLst/>
          </a:prstGeom>
          <a:solidFill>
            <a:schemeClr val="accent1"/>
          </a:solidFill>
        </p:spPr>
        <p:txBody>
          <a:bodyPr/>
          <a:lstStyle/>
          <a:p>
            <a:endParaRPr lang="en-US"/>
          </a:p>
        </p:txBody>
      </p:sp>
      <p:sp>
        <p:nvSpPr>
          <p:cNvPr id="8" name="TextBox 7">
            <a:extLst>
              <a:ext uri="{FF2B5EF4-FFF2-40B4-BE49-F238E27FC236}">
                <a16:creationId xmlns:a16="http://schemas.microsoft.com/office/drawing/2014/main" id="{49A8AE99-B517-8AEB-D5E4-B09D52CA25A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120F32B-02B9-F0A1-D25E-DE2CDA7F43C0}"/>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8C1749E3-2785-6125-72F4-4CB2CF38880E}"/>
              </a:ext>
            </a:extLst>
          </p:cNvPr>
          <p:cNvSpPr>
            <a:spLocks noGrp="1"/>
          </p:cNvSpPr>
          <p:nvPr>
            <p:ph type="title" hasCustomPrompt="1"/>
          </p:nvPr>
        </p:nvSpPr>
        <p:spPr>
          <a:xfrm>
            <a:off x="633632" y="722842"/>
            <a:ext cx="4651156"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4" name="Text Placeholder 10">
            <a:extLst>
              <a:ext uri="{FF2B5EF4-FFF2-40B4-BE49-F238E27FC236}">
                <a16:creationId xmlns:a16="http://schemas.microsoft.com/office/drawing/2014/main" id="{F8F30B81-156F-78DF-062D-E4DD7907F0C8}"/>
              </a:ext>
            </a:extLst>
          </p:cNvPr>
          <p:cNvSpPr>
            <a:spLocks noGrp="1"/>
          </p:cNvSpPr>
          <p:nvPr>
            <p:ph type="body" sz="quarter" idx="28" hasCustomPrompt="1"/>
          </p:nvPr>
        </p:nvSpPr>
        <p:spPr>
          <a:xfrm>
            <a:off x="633632" y="419099"/>
            <a:ext cx="4651156"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9549824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81500" y="0"/>
            <a:ext cx="7810499"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81500" y="0"/>
            <a:ext cx="7810500" cy="6858000"/>
          </a:xfrm>
          <a:prstGeom prst="rect">
            <a:avLst/>
          </a:prstGeom>
          <a:solidFill>
            <a:schemeClr val="accent1"/>
          </a:solidFill>
        </p:spPr>
        <p:txBody>
          <a:bodyPr/>
          <a:lstStyle/>
          <a:p>
            <a:endParaRPr lang="en-US"/>
          </a:p>
        </p:txBody>
      </p:sp>
      <p:sp>
        <p:nvSpPr>
          <p:cNvPr id="6" name="TextBox 5">
            <a:extLst>
              <a:ext uri="{FF2B5EF4-FFF2-40B4-BE49-F238E27FC236}">
                <a16:creationId xmlns:a16="http://schemas.microsoft.com/office/drawing/2014/main" id="{1776621A-DBD8-0204-830A-B611F2C50DB3}"/>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2F4A5E9B-ED60-9026-0304-CC0E0C50B0BB}"/>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2" name="Title 1">
            <a:extLst>
              <a:ext uri="{FF2B5EF4-FFF2-40B4-BE49-F238E27FC236}">
                <a16:creationId xmlns:a16="http://schemas.microsoft.com/office/drawing/2014/main" id="{74A259D8-8F7C-0047-F26B-69BFCE9B0D84}"/>
              </a:ext>
            </a:extLst>
          </p:cNvPr>
          <p:cNvSpPr>
            <a:spLocks noGrp="1"/>
          </p:cNvSpPr>
          <p:nvPr>
            <p:ph type="title" hasCustomPrompt="1"/>
          </p:nvPr>
        </p:nvSpPr>
        <p:spPr>
          <a:xfrm>
            <a:off x="633632" y="722842"/>
            <a:ext cx="3477993" cy="343958"/>
          </a:xfrm>
          <a:prstGeom prst="rect">
            <a:avLst/>
          </a:prstGeom>
        </p:spPr>
        <p:txBody>
          <a:bodyPr/>
          <a:lstStyle>
            <a:lvl1pPr>
              <a:defRPr lang="en-US" sz="2200" b="1" i="0" kern="1200" spc="0" dirty="0">
                <a:solidFill>
                  <a:schemeClr val="bg1"/>
                </a:solidFill>
                <a:effectLst/>
                <a:latin typeface="+mj-lt"/>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effectLst/>
              </a:rPr>
              <a:t>Title Goes Here</a:t>
            </a:r>
            <a:endParaRPr lang="en-US"/>
          </a:p>
        </p:txBody>
      </p:sp>
      <p:sp>
        <p:nvSpPr>
          <p:cNvPr id="3" name="Text Placeholder 10">
            <a:extLst>
              <a:ext uri="{FF2B5EF4-FFF2-40B4-BE49-F238E27FC236}">
                <a16:creationId xmlns:a16="http://schemas.microsoft.com/office/drawing/2014/main" id="{8524263F-D90D-573F-672D-5622B33EAD0D}"/>
              </a:ext>
            </a:extLst>
          </p:cNvPr>
          <p:cNvSpPr>
            <a:spLocks noGrp="1"/>
          </p:cNvSpPr>
          <p:nvPr>
            <p:ph type="body" sz="quarter" idx="28" hasCustomPrompt="1"/>
          </p:nvPr>
        </p:nvSpPr>
        <p:spPr>
          <a:xfrm>
            <a:off x="633632" y="419099"/>
            <a:ext cx="3477993" cy="225707"/>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63660407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72483"/>
            <a:ext cx="3594735" cy="184665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rgbClr val="B896FF"/>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5825"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52DE14-65C1-7956-7013-27CD9E260F56}"/>
              </a:ext>
            </a:extLst>
          </p:cNvPr>
          <p:cNvSpPr/>
          <p:nvPr userDrawn="1"/>
        </p:nvSpPr>
        <p:spPr bwMode="auto">
          <a:xfrm>
            <a:off x="0" y="0"/>
            <a:ext cx="24384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65652" y="2286000"/>
            <a:ext cx="4784852" cy="3657600"/>
          </a:xfrm>
          <a:prstGeom prst="rect">
            <a:avLst/>
          </a:prstGeom>
        </p:spPr>
        <p:txBody>
          <a:bodyPr/>
          <a:lstStyle>
            <a:lvl1pPr>
              <a:lnSpc>
                <a:spcPts val="2000"/>
              </a:lnSpc>
              <a:defRPr sz="1400" b="0" i="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11" name="Picture 10">
            <a:extLst>
              <a:ext uri="{FF2B5EF4-FFF2-40B4-BE49-F238E27FC236}">
                <a16:creationId xmlns:a16="http://schemas.microsoft.com/office/drawing/2014/main" id="{809CE349-346A-D8D6-57AD-5723D88B67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8851" y="6416865"/>
            <a:ext cx="488145" cy="179465"/>
          </a:xfrm>
          <a:prstGeom prst="rect">
            <a:avLst/>
          </a:prstGeom>
        </p:spPr>
      </p:pic>
      <p:sp>
        <p:nvSpPr>
          <p:cNvPr id="3" name="Title 1">
            <a:extLst>
              <a:ext uri="{FF2B5EF4-FFF2-40B4-BE49-F238E27FC236}">
                <a16:creationId xmlns:a16="http://schemas.microsoft.com/office/drawing/2014/main" id="{39E35029-5964-C030-FE93-F157EF1D672E}"/>
              </a:ext>
            </a:extLst>
          </p:cNvPr>
          <p:cNvSpPr txBox="1">
            <a:spLocks/>
          </p:cNvSpPr>
          <p:nvPr userDrawn="1"/>
        </p:nvSpPr>
        <p:spPr>
          <a:xfrm>
            <a:off x="4365652" y="1688770"/>
            <a:ext cx="3474720" cy="338554"/>
          </a:xfrm>
          <a:prstGeom prst="rect">
            <a:avLst/>
          </a:prstGeom>
        </p:spPr>
        <p:txBody>
          <a:bodyPr lIns="0" tIns="0" rIns="0" bIns="0">
            <a:noAutofit/>
          </a:bodyPr>
          <a:lstStyle>
            <a:lvl1pPr lvl="0" indent="0">
              <a:lnSpc>
                <a:spcPct val="100000"/>
              </a:lnSpc>
              <a:spcBef>
                <a:spcPts val="0"/>
              </a:spcBef>
              <a:spcAft>
                <a:spcPts val="0"/>
              </a:spcAft>
              <a:buFont typeface="Arial" panose="020B0604020202020204" pitchFamily="34" charset="0"/>
              <a:buNone/>
              <a:defRPr lang="en-US" sz="2200" b="1" i="0" spc="0" dirty="0">
                <a:gradFill>
                  <a:gsLst>
                    <a:gs pos="0">
                      <a:schemeClr val="accent3"/>
                    </a:gs>
                    <a:gs pos="45000">
                      <a:schemeClr val="accent3"/>
                    </a:gs>
                    <a:gs pos="100000">
                      <a:schemeClr val="accent4"/>
                    </a:gs>
                  </a:gsLst>
                  <a:lin ang="1200000" scaled="0"/>
                </a:gradFill>
                <a:effectLst/>
                <a:latin typeface="+mj-lt"/>
                <a:ea typeface="Calibri" panose="020F0502020204030204" pitchFamily="34" charset="0"/>
                <a:cs typeface="Calibri" panose="020F0502020204030204" pitchFamily="34" charset="0"/>
              </a:defRPr>
            </a:lvl1pPr>
          </a:lstStyle>
          <a:p>
            <a:pPr lvl="0"/>
            <a:r>
              <a:rPr lang="en-US">
                <a:solidFill>
                  <a:schemeClr val="bg1"/>
                </a:solidFill>
              </a:rPr>
              <a:t>Title Goes Here</a:t>
            </a:r>
          </a:p>
        </p:txBody>
      </p:sp>
    </p:spTree>
    <p:extLst>
      <p:ext uri="{BB962C8B-B14F-4D97-AF65-F5344CB8AC3E}">
        <p14:creationId xmlns:p14="http://schemas.microsoft.com/office/powerpoint/2010/main" val="3060570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9000" y="0"/>
            <a:ext cx="8763000" cy="6858000"/>
          </a:xfrm>
          <a:prstGeom prst="rect">
            <a:avLst/>
          </a:prstGeom>
        </p:spPr>
        <p:txBody>
          <a:bodyPr/>
          <a:lstStyle/>
          <a:p>
            <a:endParaRPr lang="en-US"/>
          </a:p>
        </p:txBody>
      </p:sp>
      <p:pic>
        <p:nvPicPr>
          <p:cNvPr id="13" name="Picture 12">
            <a:extLst>
              <a:ext uri="{FF2B5EF4-FFF2-40B4-BE49-F238E27FC236}">
                <a16:creationId xmlns:a16="http://schemas.microsoft.com/office/drawing/2014/main" id="{8CC0D0B5-8985-C0CF-E031-72C099F136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A44169FF-3519-85C9-0F2D-26C1E7EAB350}"/>
              </a:ext>
            </a:extLst>
          </p:cNvPr>
          <p:cNvSpPr>
            <a:spLocks noGrp="1"/>
          </p:cNvSpPr>
          <p:nvPr>
            <p:ph type="title" hasCustomPrompt="1"/>
          </p:nvPr>
        </p:nvSpPr>
        <p:spPr>
          <a:xfrm>
            <a:off x="633632" y="722843"/>
            <a:ext cx="2618014"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5E92AB95-E16F-C12B-B3CB-DCDED8BB72C8}"/>
              </a:ext>
            </a:extLst>
          </p:cNvPr>
          <p:cNvSpPr>
            <a:spLocks noGrp="1"/>
          </p:cNvSpPr>
          <p:nvPr>
            <p:ph type="body" sz="quarter" idx="28" hasCustomPrompt="1"/>
          </p:nvPr>
        </p:nvSpPr>
        <p:spPr>
          <a:xfrm>
            <a:off x="633632" y="419100"/>
            <a:ext cx="2618014"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44311105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54513"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4D0723C-92A3-529E-5B7C-80EDBC2622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0" y="6416865"/>
            <a:ext cx="488145" cy="179465"/>
          </a:xfrm>
          <a:prstGeom prst="rect">
            <a:avLst/>
          </a:prstGeom>
        </p:spPr>
      </p:pic>
      <p:sp>
        <p:nvSpPr>
          <p:cNvPr id="6" name="Title 1">
            <a:extLst>
              <a:ext uri="{FF2B5EF4-FFF2-40B4-BE49-F238E27FC236}">
                <a16:creationId xmlns:a16="http://schemas.microsoft.com/office/drawing/2014/main" id="{D80312C7-4EE9-90CF-47E1-087BF0744BD8}"/>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1B4920DC-0C83-DBD1-A7BA-450D741C9E1C}"/>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0940711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A393A3-BED5-A4B8-2CC9-68028E8F7DD4}"/>
              </a:ext>
            </a:extLst>
          </p:cNvPr>
          <p:cNvSpPr/>
          <p:nvPr userDrawn="1"/>
        </p:nvSpPr>
        <p:spPr bwMode="auto">
          <a:xfrm>
            <a:off x="0" y="0"/>
            <a:ext cx="7156450" cy="6858000"/>
          </a:xfrm>
          <a:prstGeom prst="rect">
            <a:avLst/>
          </a:prstGeom>
          <a:solidFill>
            <a:schemeClr val="accent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5" name="Picture 4">
            <a:extLst>
              <a:ext uri="{FF2B5EF4-FFF2-40B4-BE49-F238E27FC236}">
                <a16:creationId xmlns:a16="http://schemas.microsoft.com/office/drawing/2014/main" id="{F7B52ADC-08BB-44B3-7F3D-505CD63B75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3" name="Title 1">
            <a:extLst>
              <a:ext uri="{FF2B5EF4-FFF2-40B4-BE49-F238E27FC236}">
                <a16:creationId xmlns:a16="http://schemas.microsoft.com/office/drawing/2014/main" id="{F73605A9-1E62-45FD-73A7-1EA66A44C762}"/>
              </a:ext>
            </a:extLst>
          </p:cNvPr>
          <p:cNvSpPr>
            <a:spLocks noGrp="1"/>
          </p:cNvSpPr>
          <p:nvPr>
            <p:ph type="title" hasCustomPrompt="1"/>
          </p:nvPr>
        </p:nvSpPr>
        <p:spPr>
          <a:xfrm>
            <a:off x="633632" y="722843"/>
            <a:ext cx="3474720" cy="338554"/>
          </a:xfrm>
          <a:prstGeom prst="rect">
            <a:avLst/>
          </a:prstGeom>
        </p:spPr>
        <p:txBody>
          <a:bodyPr lIns="0" tIns="0" rIns="0" bIns="0">
            <a:noAutofit/>
          </a:bodyPr>
          <a:lstStyle>
            <a:lvl1pPr>
              <a:defRPr lang="en-US" dirty="0">
                <a:solidFill>
                  <a:schemeClr val="bg1"/>
                </a:solidFill>
                <a:latin typeface="+mj-lt"/>
              </a:defRPr>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E0308101-6824-4317-B732-39B094E4FA53}"/>
              </a:ext>
            </a:extLst>
          </p:cNvPr>
          <p:cNvSpPr>
            <a:spLocks noGrp="1"/>
          </p:cNvSpPr>
          <p:nvPr>
            <p:ph type="body" sz="quarter" idx="28" hasCustomPrompt="1"/>
          </p:nvPr>
        </p:nvSpPr>
        <p:spPr>
          <a:xfrm>
            <a:off x="633632" y="419100"/>
            <a:ext cx="3474720" cy="225706"/>
          </a:xfrm>
          <a:prstGeom prst="rect">
            <a:avLst/>
          </a:prstGeom>
        </p:spPr>
        <p:txBody>
          <a:bodyPr/>
          <a:lstStyle>
            <a:lvl1pPr>
              <a:spcBef>
                <a:spcPts val="0"/>
              </a:spcBef>
              <a:defRPr lang="en-US" sz="1000" b="0" i="0" kern="1200" cap="all" spc="300" baseline="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0888596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26336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74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0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487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778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47700" y="1353882"/>
            <a:ext cx="4220135" cy="1107996"/>
          </a:xfrm>
          <a:prstGeom prst="rect">
            <a:avLst/>
          </a:prstGeom>
        </p:spPr>
        <p:txBody>
          <a:bodyPr wrap="square">
            <a:spAutoFit/>
          </a:bodyPr>
          <a:lstStyle>
            <a:lvl1pPr>
              <a:defRPr sz="7200" b="0" i="0">
                <a:gradFill>
                  <a:gsLst>
                    <a:gs pos="0">
                      <a:srgbClr val="00F6FF"/>
                    </a:gs>
                    <a:gs pos="56000">
                      <a:srgbClr val="00FFF0"/>
                    </a:gs>
                    <a:gs pos="100000">
                      <a:srgbClr val="B896FF"/>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4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5825"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5825" y="133604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5825"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47700" y="1035424"/>
            <a:ext cx="4648200" cy="1107996"/>
          </a:xfrm>
          <a:prstGeom prst="rect">
            <a:avLst/>
          </a:prstGeom>
        </p:spPr>
        <p:txBody>
          <a:bodyPr wrap="square" lIns="0" tIns="0" rIns="0" bIns="0">
            <a:spAutoFit/>
          </a:bodyPr>
          <a:lstStyle>
            <a:lvl1pPr>
              <a:defRPr lang="en-US" sz="7200" b="0">
                <a:gradFill>
                  <a:gsLst>
                    <a:gs pos="0">
                      <a:srgbClr val="00F6FF"/>
                    </a:gs>
                    <a:gs pos="56000">
                      <a:srgbClr val="00FFF0"/>
                    </a:gs>
                    <a:gs pos="100000">
                      <a:srgbClr val="B896FF"/>
                    </a:gs>
                  </a:gsLst>
                  <a:lin ang="0" scaled="0"/>
                </a:gradFill>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47700"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47700"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47700"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47700"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47700"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47700"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47700"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E5AA398A-2E47-0C00-F4A0-87498FC7BBC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0" name="Text Placeholder 3">
            <a:extLst>
              <a:ext uri="{FF2B5EF4-FFF2-40B4-BE49-F238E27FC236}">
                <a16:creationId xmlns:a16="http://schemas.microsoft.com/office/drawing/2014/main" id="{E8E7F306-CD25-215E-BBB0-42720869F90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CF198-2C15-1B0B-2941-6BA5258C3280}"/>
              </a:ext>
            </a:extLst>
          </p:cNvPr>
          <p:cNvSpPr/>
          <p:nvPr userDrawn="1"/>
        </p:nvSpPr>
        <p:spPr bwMode="auto">
          <a:xfrm>
            <a:off x="620713" y="647700"/>
            <a:ext cx="10969625" cy="5562600"/>
          </a:xfrm>
          <a:prstGeom prst="rect">
            <a:avLst/>
          </a:prstGeom>
          <a:gradFill flip="none" rotWithShape="1">
            <a:gsLst>
              <a:gs pos="0">
                <a:schemeClr val="accent4"/>
              </a:gs>
              <a:gs pos="99000">
                <a:schemeClr val="accent2"/>
              </a:gs>
              <a:gs pos="17000">
                <a:schemeClr val="accent4">
                  <a:alpha val="79000"/>
                </a:schemeClr>
              </a:gs>
              <a:gs pos="37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 Placeholder 7">
            <a:extLst>
              <a:ext uri="{FF2B5EF4-FFF2-40B4-BE49-F238E27FC236}">
                <a16:creationId xmlns:a16="http://schemas.microsoft.com/office/drawing/2014/main" id="{F83EE370-5755-0FBB-7D84-A96FB6BC6317}"/>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4" name="Title 8">
            <a:extLst>
              <a:ext uri="{FF2B5EF4-FFF2-40B4-BE49-F238E27FC236}">
                <a16:creationId xmlns:a16="http://schemas.microsoft.com/office/drawing/2014/main" id="{90735A68-7AD1-6A4F-4FBB-D417739247BA}"/>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5" name="Text Placeholder 4">
            <a:extLst>
              <a:ext uri="{FF2B5EF4-FFF2-40B4-BE49-F238E27FC236}">
                <a16:creationId xmlns:a16="http://schemas.microsoft.com/office/drawing/2014/main" id="{B6749C80-4012-9B9E-C0D6-07426A51EF8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6" name="Picture 5">
            <a:extLst>
              <a:ext uri="{FF2B5EF4-FFF2-40B4-BE49-F238E27FC236}">
                <a16:creationId xmlns:a16="http://schemas.microsoft.com/office/drawing/2014/main" id="{CC04B4EE-632B-DECA-21A7-CE4B30649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6D4AEAE2-ED8B-F9AA-7FD1-83D75695B020}"/>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58A49E1C-D7C7-5097-0968-F987FEF5622B}"/>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297147376"/>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x_Section_Header_Coo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B8FFF1-7BEF-FB67-FD62-E5D324B98FDF}"/>
              </a:ext>
            </a:extLst>
          </p:cNvPr>
          <p:cNvSpPr/>
          <p:nvPr userDrawn="1"/>
        </p:nvSpPr>
        <p:spPr bwMode="auto">
          <a:xfrm>
            <a:off x="620713" y="647700"/>
            <a:ext cx="10969625" cy="5562600"/>
          </a:xfrm>
          <a:prstGeom prst="rect">
            <a:avLst/>
          </a:prstGeom>
          <a:gradFill flip="none" rotWithShape="1">
            <a:gsLst>
              <a:gs pos="0">
                <a:schemeClr val="accent4"/>
              </a:gs>
              <a:gs pos="99000">
                <a:schemeClr val="accent6"/>
              </a:gs>
              <a:gs pos="17000">
                <a:schemeClr val="accent4">
                  <a:alpha val="79000"/>
                </a:schemeClr>
              </a:gs>
              <a:gs pos="38000">
                <a:schemeClr val="accent2"/>
              </a:gs>
            </a:gsLst>
            <a:path path="circle">
              <a:fillToRect l="100000" t="100000"/>
            </a:path>
            <a:tileRect r="-100000" b="-10000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7">
            <a:extLst>
              <a:ext uri="{FF2B5EF4-FFF2-40B4-BE49-F238E27FC236}">
                <a16:creationId xmlns:a16="http://schemas.microsoft.com/office/drawing/2014/main" id="{11C718F0-D4A4-9872-BDD6-D7C7A94D7EE1}"/>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5" name="Title 8">
            <a:extLst>
              <a:ext uri="{FF2B5EF4-FFF2-40B4-BE49-F238E27FC236}">
                <a16:creationId xmlns:a16="http://schemas.microsoft.com/office/drawing/2014/main" id="{7C5E3EB5-098F-0D6A-8385-E69FD287B54F}"/>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6" name="Text Placeholder 4">
            <a:extLst>
              <a:ext uri="{FF2B5EF4-FFF2-40B4-BE49-F238E27FC236}">
                <a16:creationId xmlns:a16="http://schemas.microsoft.com/office/drawing/2014/main" id="{9F3FBB37-F96B-0FEB-0FAA-3A60AA02654D}"/>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pic>
        <p:nvPicPr>
          <p:cNvPr id="3" name="Picture 2">
            <a:extLst>
              <a:ext uri="{FF2B5EF4-FFF2-40B4-BE49-F238E27FC236}">
                <a16:creationId xmlns:a16="http://schemas.microsoft.com/office/drawing/2014/main" id="{DB847CF6-2723-8A78-E571-E5E1D96EE7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6413859"/>
            <a:ext cx="495300" cy="182096"/>
          </a:xfrm>
          <a:prstGeom prst="rect">
            <a:avLst/>
          </a:prstGeom>
        </p:spPr>
      </p:pic>
      <p:sp>
        <p:nvSpPr>
          <p:cNvPr id="7" name="TextBox 6">
            <a:extLst>
              <a:ext uri="{FF2B5EF4-FFF2-40B4-BE49-F238E27FC236}">
                <a16:creationId xmlns:a16="http://schemas.microsoft.com/office/drawing/2014/main" id="{04B1EED2-CFE5-9449-1191-B818AA5450B2}"/>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6005ECF6-ECEB-D7EC-6E6C-D560F76EDB1A}"/>
              </a:ext>
            </a:extLst>
          </p:cNvPr>
          <p:cNvSpPr txBox="1">
            <a:spLocks/>
          </p:cNvSpPr>
          <p:nvPr userDrawn="1"/>
        </p:nvSpPr>
        <p:spPr>
          <a:xfrm>
            <a:off x="11352791"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1811809480"/>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6060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0713" y="717613"/>
            <a:ext cx="10965687" cy="338554"/>
          </a:xfrm>
          <a:prstGeom prst="rect">
            <a:avLst/>
          </a:prstGeom>
        </p:spPr>
        <p:txBody>
          <a:bodyPr lIns="0" tIns="0" rIns="0" bIns="0">
            <a:noAutofit/>
          </a:bodyPr>
          <a:lstStyle/>
          <a:p>
            <a:pPr marL="0" lvl="0" indent="0">
              <a:spcBef>
                <a:spcPts val="0"/>
              </a:spcBef>
              <a:spcAft>
                <a:spcPts val="0"/>
              </a:spcAft>
              <a:buFont typeface="Arial" panose="020B0604020202020204" pitchFamily="34" charset="0"/>
            </a:pPr>
            <a:r>
              <a:rPr lang="en-US"/>
              <a:t>Click to edit Master title style</a:t>
            </a:r>
          </a:p>
        </p:txBody>
      </p:sp>
      <p:pic>
        <p:nvPicPr>
          <p:cNvPr id="4" name="Picture 3">
            <a:extLst>
              <a:ext uri="{FF2B5EF4-FFF2-40B4-BE49-F238E27FC236}">
                <a16:creationId xmlns:a16="http://schemas.microsoft.com/office/drawing/2014/main" id="{07D14E4D-CAE3-3A0B-B3F8-465622E4D6E8}"/>
              </a:ext>
            </a:extLst>
          </p:cNvPr>
          <p:cNvPicPr>
            <a:picLocks noChangeAspect="1"/>
          </p:cNvPicPr>
          <p:nvPr userDrawn="1"/>
        </p:nvPicPr>
        <p:blipFill>
          <a:blip r:embed="rId73" cstate="screen">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5" name="TextBox 4">
            <a:extLst>
              <a:ext uri="{FF2B5EF4-FFF2-40B4-BE49-F238E27FC236}">
                <a16:creationId xmlns:a16="http://schemas.microsoft.com/office/drawing/2014/main" id="{086C1CD2-C3C3-99BC-1F71-5CF176EF164E}"/>
              </a:ext>
            </a:extLst>
          </p:cNvPr>
          <p:cNvSpPr txBox="1"/>
          <p:nvPr userDrawn="1"/>
        </p:nvSpPr>
        <p:spPr>
          <a:xfrm>
            <a:off x="-579120" y="45923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7" name="TextBox 6">
            <a:extLst>
              <a:ext uri="{FF2B5EF4-FFF2-40B4-BE49-F238E27FC236}">
                <a16:creationId xmlns:a16="http://schemas.microsoft.com/office/drawing/2014/main" id="{33D7453A-FF25-1748-B091-91F29105A245}"/>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8" name="Text Placeholder 3">
            <a:extLst>
              <a:ext uri="{FF2B5EF4-FFF2-40B4-BE49-F238E27FC236}">
                <a16:creationId xmlns:a16="http://schemas.microsoft.com/office/drawing/2014/main" id="{B3E5B4CB-0A41-3758-17D3-77CB4387DBA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ext Placeholder 5">
            <a:extLst>
              <a:ext uri="{FF2B5EF4-FFF2-40B4-BE49-F238E27FC236}">
                <a16:creationId xmlns:a16="http://schemas.microsoft.com/office/drawing/2014/main" id="{A94283C5-7CEB-C3A6-3D15-0C58149D104F}"/>
              </a:ext>
            </a:extLst>
          </p:cNvPr>
          <p:cNvSpPr>
            <a:spLocks noGrp="1"/>
          </p:cNvSpPr>
          <p:nvPr>
            <p:ph type="body" idx="1"/>
          </p:nvPr>
        </p:nvSpPr>
        <p:spPr>
          <a:xfrm>
            <a:off x="636410" y="1581502"/>
            <a:ext cx="10948386" cy="46287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730" r:id="rId1"/>
    <p:sldLayoutId id="2147483800" r:id="rId2"/>
    <p:sldLayoutId id="2147483840" r:id="rId3"/>
    <p:sldLayoutId id="2147483733" r:id="rId4"/>
    <p:sldLayoutId id="2147483810" r:id="rId5"/>
    <p:sldLayoutId id="2147483796" r:id="rId6"/>
    <p:sldLayoutId id="2147483797" r:id="rId7"/>
    <p:sldLayoutId id="2147483818" r:id="rId8"/>
    <p:sldLayoutId id="2147483819" r:id="rId9"/>
    <p:sldLayoutId id="2147483890" r:id="rId10"/>
    <p:sldLayoutId id="2147483883" r:id="rId11"/>
    <p:sldLayoutId id="2147483884" r:id="rId12"/>
    <p:sldLayoutId id="2147483798" r:id="rId13"/>
    <p:sldLayoutId id="2147483803" r:id="rId14"/>
    <p:sldLayoutId id="2147483806" r:id="rId15"/>
    <p:sldLayoutId id="2147483812" r:id="rId16"/>
    <p:sldLayoutId id="2147483839" r:id="rId17"/>
    <p:sldLayoutId id="2147483838" r:id="rId18"/>
    <p:sldLayoutId id="2147483805" r:id="rId19"/>
    <p:sldLayoutId id="2147483813" r:id="rId20"/>
    <p:sldLayoutId id="2147483877" r:id="rId21"/>
    <p:sldLayoutId id="2147483878" r:id="rId22"/>
    <p:sldLayoutId id="2147483879" r:id="rId23"/>
    <p:sldLayoutId id="2147483880" r:id="rId24"/>
    <p:sldLayoutId id="2147483881" r:id="rId25"/>
    <p:sldLayoutId id="2147483882" r:id="rId26"/>
    <p:sldLayoutId id="2147483850" r:id="rId27"/>
    <p:sldLayoutId id="2147483861" r:id="rId28"/>
    <p:sldLayoutId id="2147483834" r:id="rId29"/>
    <p:sldLayoutId id="2147483849" r:id="rId30"/>
    <p:sldLayoutId id="2147483862" r:id="rId31"/>
    <p:sldLayoutId id="2147483833" r:id="rId32"/>
    <p:sldLayoutId id="2147483876" r:id="rId33"/>
    <p:sldLayoutId id="2147483826" r:id="rId34"/>
    <p:sldLayoutId id="2147483814" r:id="rId35"/>
    <p:sldLayoutId id="2147483824" r:id="rId36"/>
    <p:sldLayoutId id="2147483815" r:id="rId37"/>
    <p:sldLayoutId id="2147483825" r:id="rId38"/>
    <p:sldLayoutId id="2147483823" r:id="rId39"/>
    <p:sldLayoutId id="2147483829" r:id="rId40"/>
    <p:sldLayoutId id="2147483830" r:id="rId41"/>
    <p:sldLayoutId id="2147483863" r:id="rId42"/>
    <p:sldLayoutId id="2147483868" r:id="rId43"/>
    <p:sldLayoutId id="2147483872" r:id="rId44"/>
    <p:sldLayoutId id="2147483866" r:id="rId45"/>
    <p:sldLayoutId id="2147483869" r:id="rId46"/>
    <p:sldLayoutId id="2147483873" r:id="rId47"/>
    <p:sldLayoutId id="2147483867" r:id="rId48"/>
    <p:sldLayoutId id="2147483870" r:id="rId49"/>
    <p:sldLayoutId id="2147483874" r:id="rId50"/>
    <p:sldLayoutId id="2147483864" r:id="rId51"/>
    <p:sldLayoutId id="2147483875" r:id="rId52"/>
    <p:sldLayoutId id="2147483871" r:id="rId53"/>
    <p:sldLayoutId id="2147483885" r:id="rId54"/>
    <p:sldLayoutId id="2147483841" r:id="rId55"/>
    <p:sldLayoutId id="2147483842" r:id="rId56"/>
    <p:sldLayoutId id="2147483886" r:id="rId57"/>
    <p:sldLayoutId id="2147483843" r:id="rId58"/>
    <p:sldLayoutId id="2147483889" r:id="rId59"/>
    <p:sldLayoutId id="2147483848" r:id="rId60"/>
    <p:sldLayoutId id="2147483888" r:id="rId61"/>
    <p:sldLayoutId id="2147483887" r:id="rId62"/>
    <p:sldLayoutId id="2147483851" r:id="rId63"/>
    <p:sldLayoutId id="2147483856" r:id="rId64"/>
    <p:sldLayoutId id="2147483893" r:id="rId65"/>
    <p:sldLayoutId id="2147483891" r:id="rId66"/>
    <p:sldLayoutId id="2147483892" r:id="rId67"/>
    <p:sldLayoutId id="2147483860" r:id="rId68"/>
    <p:sldLayoutId id="2147483858" r:id="rId69"/>
    <p:sldLayoutId id="2147483859" r:id="rId70"/>
    <p:sldLayoutId id="2147483778" r:id="rId71"/>
  </p:sldLayoutIdLst>
  <p:hf hdr="0" dt="0"/>
  <p:txStyles>
    <p:titleStyle>
      <a:lvl1pPr algn="l" defTabSz="914400" rtl="0" eaLnBrk="1" latinLnBrk="0" hangingPunct="1">
        <a:lnSpc>
          <a:spcPct val="100000"/>
        </a:lnSpc>
        <a:spcBef>
          <a:spcPct val="0"/>
        </a:spcBef>
        <a:buNone/>
        <a:defRPr lang="en-US" sz="2200" b="1" i="0" kern="1200" spc="0" dirty="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1" userDrawn="1">
          <p15:clr>
            <a:srgbClr val="F26B43"/>
          </p15:clr>
        </p15:guide>
        <p15:guide id="3" pos="7301" userDrawn="1">
          <p15:clr>
            <a:srgbClr val="F26B43"/>
          </p15:clr>
        </p15:guide>
        <p15:guide id="12" orient="horz" pos="3912" userDrawn="1">
          <p15:clr>
            <a:srgbClr val="F26B43"/>
          </p15:clr>
        </p15:guide>
        <p15:guide id="13" pos="826" userDrawn="1">
          <p15:clr>
            <a:srgbClr val="F26B43"/>
          </p15:clr>
        </p15:guide>
        <p15:guide id="14" pos="981" userDrawn="1">
          <p15:clr>
            <a:srgbClr val="F26B43"/>
          </p15:clr>
        </p15:guide>
        <p15:guide id="15" pos="1392" userDrawn="1">
          <p15:clr>
            <a:srgbClr val="F26B43"/>
          </p15:clr>
        </p15:guide>
        <p15:guide id="16" pos="1536" userDrawn="1">
          <p15:clr>
            <a:srgbClr val="F26B43"/>
          </p15:clr>
        </p15:guide>
        <p15:guide id="17" pos="2000" userDrawn="1">
          <p15:clr>
            <a:srgbClr val="F26B43"/>
          </p15:clr>
        </p15:guide>
        <p15:guide id="18" pos="2152" userDrawn="1">
          <p15:clr>
            <a:srgbClr val="F26B43"/>
          </p15:clr>
        </p15:guide>
        <p15:guide id="19" pos="2590" userDrawn="1">
          <p15:clr>
            <a:srgbClr val="F26B43"/>
          </p15:clr>
        </p15:guide>
        <p15:guide id="20" pos="2743" userDrawn="1">
          <p15:clr>
            <a:srgbClr val="F26B43"/>
          </p15:clr>
        </p15:guide>
        <p15:guide id="21" pos="3182" userDrawn="1">
          <p15:clr>
            <a:srgbClr val="F26B43"/>
          </p15:clr>
        </p15:guide>
        <p15:guide id="22" pos="3329" userDrawn="1">
          <p15:clr>
            <a:srgbClr val="F26B43"/>
          </p15:clr>
        </p15:guide>
        <p15:guide id="23" pos="3764" userDrawn="1">
          <p15:clr>
            <a:srgbClr val="F26B43"/>
          </p15:clr>
        </p15:guide>
        <p15:guide id="24" pos="3916" userDrawn="1">
          <p15:clr>
            <a:srgbClr val="F26B43"/>
          </p15:clr>
        </p15:guide>
        <p15:guide id="25" pos="4353" userDrawn="1">
          <p15:clr>
            <a:srgbClr val="F26B43"/>
          </p15:clr>
        </p15:guide>
        <p15:guide id="26" pos="4508" userDrawn="1">
          <p15:clr>
            <a:srgbClr val="F26B43"/>
          </p15:clr>
        </p15:guide>
        <p15:guide id="27" pos="4950" userDrawn="1">
          <p15:clr>
            <a:srgbClr val="F26B43"/>
          </p15:clr>
        </p15:guide>
        <p15:guide id="28" pos="5100" userDrawn="1">
          <p15:clr>
            <a:srgbClr val="F26B43"/>
          </p15:clr>
        </p15:guide>
        <p15:guide id="29" pos="5536" userDrawn="1">
          <p15:clr>
            <a:srgbClr val="F26B43"/>
          </p15:clr>
        </p15:guide>
        <p15:guide id="30" pos="5689" userDrawn="1">
          <p15:clr>
            <a:srgbClr val="F26B43"/>
          </p15:clr>
        </p15:guide>
        <p15:guide id="31" pos="6123" userDrawn="1">
          <p15:clr>
            <a:srgbClr val="F26B43"/>
          </p15:clr>
        </p15:guide>
        <p15:guide id="32" pos="6278" userDrawn="1">
          <p15:clr>
            <a:srgbClr val="F26B43"/>
          </p15:clr>
        </p15:guide>
        <p15:guide id="33" pos="6712" userDrawn="1">
          <p15:clr>
            <a:srgbClr val="F26B43"/>
          </p15:clr>
        </p15:guide>
        <p15:guide id="34" pos="6865"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orient="horz" pos="672" userDrawn="1">
          <p15:clr>
            <a:srgbClr val="F26B43"/>
          </p15:clr>
        </p15:guide>
        <p15:guide id="4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learn.epam.com/item/64056" TargetMode="External"/><Relationship Id="rId2" Type="http://schemas.openxmlformats.org/officeDocument/2006/relationships/hyperlink" Target="https://devclub.com/" TargetMode="External"/><Relationship Id="rId1" Type="http://schemas.openxmlformats.org/officeDocument/2006/relationships/slideLayout" Target="../slideLayouts/slideLayout15.xml"/><Relationship Id="rId4" Type="http://schemas.openxmlformats.org/officeDocument/2006/relationships/hyperlink" Target="https://learn.epam.com/detailsPage?id=1d0eae60-17a2-4027-8760-0d7134dba8a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35825" y="3446213"/>
            <a:ext cx="7068944" cy="455381"/>
          </a:xfrm>
        </p:spPr>
        <p:txBody>
          <a:bodyPr/>
          <a:lstStyle/>
          <a:p>
            <a:r>
              <a:rPr lang="en-US" dirty="0"/>
              <a:t>Semenikhin Mykhailo</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dirty="0"/>
              <a:t>January 2024</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35825" y="1653938"/>
            <a:ext cx="8017981" cy="937629"/>
          </a:xfrm>
        </p:spPr>
        <p:txBody>
          <a:bodyPr/>
          <a:lstStyle/>
          <a:p>
            <a:r>
              <a:rPr lang="en-US" sz="4400" dirty="0"/>
              <a:t>Assessment Self-Presentation</a:t>
            </a:r>
            <a:endParaRPr lang="en-US" sz="44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endParaRPr>
          </a:p>
        </p:txBody>
      </p:sp>
      <p:sp>
        <p:nvSpPr>
          <p:cNvPr id="2" name="Text Placeholder 6">
            <a:extLst>
              <a:ext uri="{FF2B5EF4-FFF2-40B4-BE49-F238E27FC236}">
                <a16:creationId xmlns:a16="http://schemas.microsoft.com/office/drawing/2014/main" id="{4BC6760E-D7B7-5E63-C018-E9B8C0617B1A}"/>
              </a:ext>
            </a:extLst>
          </p:cNvPr>
          <p:cNvSpPr txBox="1">
            <a:spLocks/>
          </p:cNvSpPr>
          <p:nvPr/>
        </p:nvSpPr>
        <p:spPr>
          <a:xfrm>
            <a:off x="635825" y="2372182"/>
            <a:ext cx="9715183" cy="897040"/>
          </a:xfrm>
          <a:prstGeom prst="rect">
            <a:avLst/>
          </a:prstGeom>
        </p:spPr>
        <p:txBody>
          <a:bodyPr vert="horz" wrap="square" lIns="0" tIns="0" rIns="0" bIns="0" rtlCol="0">
            <a:spAutoFit/>
          </a:bodyPr>
          <a:lstStyle>
            <a:lvl1pPr marL="0" indent="0" algn="l" defTabSz="914400" rtl="0" eaLnBrk="1" latinLnBrk="0" hangingPunct="1">
              <a:lnSpc>
                <a:spcPts val="8200"/>
              </a:lnSpc>
              <a:spcBef>
                <a:spcPts val="0"/>
              </a:spcBef>
              <a:spcAft>
                <a:spcPts val="0"/>
              </a:spcAft>
              <a:buFont typeface="Arial" panose="020B0604020202020204" pitchFamily="34" charset="0"/>
              <a:buNone/>
              <a:defRPr lang="en-US" sz="80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None/>
              <a:defRPr lang="en-US" sz="1400" b="0" i="0" kern="120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gradFill>
                  <a:gsLst>
                    <a:gs pos="0">
                      <a:srgbClr val="00FFF0"/>
                    </a:gs>
                    <a:gs pos="72000">
                      <a:srgbClr val="00F6FF"/>
                    </a:gs>
                    <a:gs pos="100000">
                      <a:srgbClr val="B896FF"/>
                    </a:gs>
                  </a:gsLst>
                  <a:lin ang="1200000" scaled="0"/>
                </a:gradFill>
                <a:latin typeface="Calibri" panose="020F0502020204030204" pitchFamily="34" charset="0"/>
                <a:cs typeface="Calibri" panose="020F0502020204030204" pitchFamily="34" charset="0"/>
              </a:rPr>
              <a:t>Lead Software Test Automation Engineer Level 4</a:t>
            </a:r>
          </a:p>
        </p:txBody>
      </p:sp>
    </p:spTree>
    <p:extLst>
      <p:ext uri="{BB962C8B-B14F-4D97-AF65-F5344CB8AC3E}">
        <p14:creationId xmlns:p14="http://schemas.microsoft.com/office/powerpoint/2010/main" val="385219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28468" y="1885651"/>
            <a:ext cx="5333999" cy="615553"/>
          </a:xfrm>
        </p:spPr>
        <p:txBody>
          <a:bodyPr/>
          <a:lstStyle/>
          <a:p>
            <a:r>
              <a:rPr lang="en-US" sz="4000" b="0" dirty="0">
                <a:solidFill>
                  <a:schemeClr val="accent2"/>
                </a:solidFill>
              </a:rPr>
              <a:t>Summary</a:t>
            </a: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693703" y="2187675"/>
            <a:ext cx="5150961" cy="3754233"/>
          </a:xfrm>
        </p:spPr>
        <p:txBody>
          <a:bodyPr/>
          <a:lstStyle/>
          <a:p>
            <a:pPr marL="285750" indent="-285750">
              <a:buFont typeface="Arial" panose="020B0604020202020204" pitchFamily="34" charset="0"/>
              <a:buChar char="•"/>
            </a:pPr>
            <a:r>
              <a:rPr lang="en-US" sz="1800" dirty="0">
                <a:solidFill>
                  <a:schemeClr val="tx1"/>
                </a:solidFill>
              </a:rPr>
              <a:t>I have successful experience as AQA and QA lead on 5 different projects (up to 3 members in the team)</a:t>
            </a:r>
          </a:p>
          <a:p>
            <a:pPr marL="285750" indent="-285750">
              <a:buFont typeface="Arial" panose="020B0604020202020204" pitchFamily="34" charset="0"/>
              <a:buChar char="•"/>
            </a:pPr>
            <a:r>
              <a:rPr lang="en-US" sz="1800" dirty="0">
                <a:solidFill>
                  <a:schemeClr val="tx1"/>
                </a:solidFill>
              </a:rPr>
              <a:t>Total experience of building and management IT teams are more then 3 years</a:t>
            </a: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sz="1800" dirty="0">
                <a:solidFill>
                  <a:schemeClr val="tx1"/>
                </a:solidFill>
              </a:rPr>
              <a:t>I want to continue growing and focused on the AQA Lead role</a:t>
            </a:r>
          </a:p>
          <a:p>
            <a:pPr marL="285750" indent="-285750">
              <a:buFont typeface="Arial" panose="020B0604020202020204" pitchFamily="34" charset="0"/>
              <a:buChar char="•"/>
            </a:pPr>
            <a:r>
              <a:rPr lang="en-US" sz="1800" dirty="0">
                <a:solidFill>
                  <a:schemeClr val="tx1"/>
                </a:solidFill>
              </a:rPr>
              <a:t>I planned to manage team more then 3 members</a:t>
            </a:r>
          </a:p>
          <a:p>
            <a:pPr marL="285750" indent="-285750">
              <a:buFont typeface="Arial" panose="020B0604020202020204" pitchFamily="34" charset="0"/>
              <a:buChar char="•"/>
            </a:pPr>
            <a:r>
              <a:rPr lang="en-US" sz="1800" dirty="0">
                <a:solidFill>
                  <a:schemeClr val="tx1"/>
                </a:solidFill>
              </a:rPr>
              <a:t>Resolve dissonance between my role on the project (on Merck side I’m AQA Lead badge) and title on EPAM side </a:t>
            </a:r>
          </a:p>
        </p:txBody>
      </p:sp>
    </p:spTree>
    <p:extLst>
      <p:ext uri="{BB962C8B-B14F-4D97-AF65-F5344CB8AC3E}">
        <p14:creationId xmlns:p14="http://schemas.microsoft.com/office/powerpoint/2010/main" val="3214868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
            <a:extLst>
              <a:ext uri="{FF2B5EF4-FFF2-40B4-BE49-F238E27FC236}">
                <a16:creationId xmlns:a16="http://schemas.microsoft.com/office/drawing/2014/main" id="{03CAEC1D-7796-49C5-6198-B90AF4B71A18}"/>
              </a:ext>
            </a:extLst>
          </p:cNvPr>
          <p:cNvSpPr>
            <a:spLocks noGrp="1"/>
          </p:cNvSpPr>
          <p:nvPr>
            <p:ph type="title"/>
          </p:nvPr>
        </p:nvSpPr>
        <p:spPr>
          <a:xfrm>
            <a:off x="4073916" y="2469649"/>
            <a:ext cx="4220135" cy="1107996"/>
          </a:xfrm>
        </p:spPr>
        <p:txBody>
          <a:bodyPr/>
          <a:lstStyle/>
          <a:p>
            <a:r>
              <a:rPr lang="en-US" sz="6000" dirty="0">
                <a:solidFill>
                  <a:srgbClr val="00F6FF"/>
                </a:solidFill>
              </a:rPr>
              <a:t>Thank you! </a:t>
            </a:r>
          </a:p>
        </p:txBody>
      </p:sp>
    </p:spTree>
    <p:extLst>
      <p:ext uri="{BB962C8B-B14F-4D97-AF65-F5344CB8AC3E}">
        <p14:creationId xmlns:p14="http://schemas.microsoft.com/office/powerpoint/2010/main" val="881359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a:xfrm>
            <a:off x="6510667" y="315368"/>
            <a:ext cx="5237770" cy="6286593"/>
          </a:xfrm>
        </p:spPr>
        <p:txBody>
          <a:bodyPr/>
          <a:lstStyle/>
          <a:p>
            <a:pPr marL="285750" indent="-285750">
              <a:buFont typeface="Arial" panose="020B0604020202020204" pitchFamily="34" charset="0"/>
              <a:buChar char="•"/>
            </a:pPr>
            <a:r>
              <a:rPr lang="en-US" b="1" dirty="0">
                <a:solidFill>
                  <a:schemeClr val="accent2"/>
                </a:solidFill>
              </a:rPr>
              <a:t>Current title: </a:t>
            </a:r>
            <a:r>
              <a:rPr lang="en-US" dirty="0">
                <a:latin typeface="+mn-lt"/>
              </a:rPr>
              <a:t>Senior Software Test Automation Engineer, Automated Testing in JS</a:t>
            </a:r>
            <a:br>
              <a:rPr lang="en-US" dirty="0"/>
            </a:br>
            <a:endParaRPr lang="en-US" dirty="0"/>
          </a:p>
          <a:p>
            <a:pPr marL="285750" indent="-285750">
              <a:buFont typeface="Arial" panose="020B0604020202020204" pitchFamily="34" charset="0"/>
              <a:buChar char="•"/>
            </a:pPr>
            <a:r>
              <a:rPr lang="en-US" b="1" dirty="0">
                <a:solidFill>
                  <a:schemeClr val="accent2"/>
                </a:solidFill>
              </a:rPr>
              <a:t>Current roles: </a:t>
            </a:r>
            <a:r>
              <a:rPr lang="en-US" sz="1600" dirty="0">
                <a:latin typeface="+mn-lt"/>
              </a:rPr>
              <a:t>AQA Lead on the Merck playwright automation team (3 persons).</a:t>
            </a:r>
          </a:p>
          <a:p>
            <a:pPr marL="285750" indent="-285750">
              <a:buFont typeface="Arial" panose="020B0604020202020204" pitchFamily="34" charset="0"/>
              <a:buChar char="•"/>
            </a:pPr>
            <a:r>
              <a:rPr lang="en-US" dirty="0"/>
              <a:t>My main responsibility is building and develop complex AQA processes on the projects.</a:t>
            </a:r>
          </a:p>
          <a:p>
            <a:pPr marL="285750" indent="-285750">
              <a:buFont typeface="Arial" panose="020B0604020202020204" pitchFamily="34" charset="0"/>
              <a:buChar char="•"/>
            </a:pPr>
            <a:r>
              <a:rPr lang="en-US" sz="1600" dirty="0">
                <a:latin typeface="+mn-lt"/>
              </a:rPr>
              <a:t>Cross </a:t>
            </a:r>
            <a:r>
              <a:rPr lang="en-US" dirty="0">
                <a:latin typeface="+mn-lt"/>
              </a:rPr>
              <a:t>project communication </a:t>
            </a:r>
            <a:r>
              <a:rPr lang="en-US" sz="1600" dirty="0">
                <a:latin typeface="+mn-lt"/>
              </a:rPr>
              <a:t>with PO</a:t>
            </a:r>
            <a:r>
              <a:rPr lang="en-US" dirty="0">
                <a:latin typeface="+mn-lt"/>
              </a:rPr>
              <a:t> from different projects</a:t>
            </a:r>
            <a:br>
              <a:rPr lang="en-US" sz="1600" dirty="0">
                <a:latin typeface="+mn-lt"/>
              </a:rPr>
            </a:br>
            <a:endParaRPr lang="en-US" sz="1600" dirty="0">
              <a:latin typeface="+mn-lt"/>
            </a:endParaRPr>
          </a:p>
          <a:p>
            <a:pPr marL="285750" indent="-285750">
              <a:buFont typeface="Arial" panose="020B0604020202020204" pitchFamily="34" charset="0"/>
              <a:buChar char="•"/>
            </a:pPr>
            <a:r>
              <a:rPr lang="en-US" b="1" dirty="0">
                <a:solidFill>
                  <a:schemeClr val="accent2"/>
                </a:solidFill>
                <a:latin typeface="+mn-lt"/>
              </a:rPr>
              <a:t>Key Skills</a:t>
            </a:r>
            <a:r>
              <a:rPr lang="en-US" b="1" dirty="0">
                <a:latin typeface="+mn-lt"/>
              </a:rPr>
              <a:t>: </a:t>
            </a:r>
            <a:r>
              <a:rPr lang="en-US" sz="1600" dirty="0"/>
              <a:t>strong planning and reporting skills, nice communication and fast learning skills. Has huge experience in mentoring and intervi</a:t>
            </a:r>
            <a:r>
              <a:rPr lang="en-US" dirty="0"/>
              <a:t>ewing processes</a:t>
            </a:r>
            <a:br>
              <a:rPr lang="en-US" dirty="0">
                <a:latin typeface="+mn-lt"/>
              </a:rPr>
            </a:br>
            <a:endParaRPr lang="en-US" dirty="0">
              <a:latin typeface="+mn-lt"/>
            </a:endParaRPr>
          </a:p>
          <a:p>
            <a:pPr marL="285750" indent="-285750">
              <a:buFont typeface="Arial" panose="020B0604020202020204" pitchFamily="34" charset="0"/>
              <a:buChar char="•"/>
            </a:pPr>
            <a:r>
              <a:rPr lang="en-US" b="1" dirty="0">
                <a:solidFill>
                  <a:schemeClr val="accent2"/>
                </a:solidFill>
                <a:latin typeface="+mn-lt"/>
              </a:rPr>
              <a:t>Certificates/Educational Programs</a:t>
            </a:r>
            <a:r>
              <a:rPr lang="en-US" b="1" dirty="0">
                <a:latin typeface="+mn-lt"/>
              </a:rPr>
              <a:t>: </a:t>
            </a:r>
            <a:r>
              <a:rPr lang="en-US" sz="1400" dirty="0" err="1"/>
              <a:t>DEVClub</a:t>
            </a:r>
            <a:r>
              <a:rPr lang="en-US" sz="1400" dirty="0"/>
              <a:t> (</a:t>
            </a:r>
            <a:r>
              <a:rPr lang="en-US" sz="1600" dirty="0">
                <a:solidFill>
                  <a:schemeClr val="accent2">
                    <a:lumMod val="75000"/>
                  </a:schemeClr>
                </a:solidFill>
                <a:hlinkClick r:id="rId2">
                  <a:extLst>
                    <a:ext uri="{A12FA001-AC4F-418D-AE19-62706E023703}">
                      <ahyp:hlinkClr xmlns:ahyp="http://schemas.microsoft.com/office/drawing/2018/hyperlinkcolor" val="tx"/>
                    </a:ext>
                  </a:extLst>
                </a:hlinkClick>
              </a:rPr>
              <a:t>Software Developing </a:t>
            </a:r>
            <a:r>
              <a:rPr lang="en-US" sz="1400" dirty="0"/>
              <a:t>), SCRUM certificate, SAFE certificate, </a:t>
            </a:r>
            <a:r>
              <a:rPr lang="en-US" sz="1600" dirty="0">
                <a:solidFill>
                  <a:schemeClr val="accent2">
                    <a:lumMod val="75000"/>
                  </a:schemeClr>
                </a:solidFill>
                <a:hlinkClick r:id="rId3">
                  <a:extLst>
                    <a:ext uri="{A12FA001-AC4F-418D-AE19-62706E023703}">
                      <ahyp:hlinkClr xmlns:ahyp="http://schemas.microsoft.com/office/drawing/2018/hyperlinkcolor" val="tx"/>
                    </a:ext>
                  </a:extLst>
                </a:hlinkClick>
              </a:rPr>
              <a:t>Team Leads Grow UA #31</a:t>
            </a:r>
            <a:r>
              <a:rPr lang="en-US" sz="1600" dirty="0">
                <a:solidFill>
                  <a:schemeClr val="accent2">
                    <a:lumMod val="75000"/>
                  </a:schemeClr>
                </a:solidFill>
              </a:rPr>
              <a:t>, </a:t>
            </a:r>
            <a:r>
              <a:rPr lang="en-US" dirty="0">
                <a:solidFill>
                  <a:schemeClr val="accent2">
                    <a:lumMod val="75000"/>
                  </a:schemeClr>
                </a:solidFill>
                <a:latin typeface="Sans Semibold"/>
                <a:hlinkClick r:id="rId4">
                  <a:extLst>
                    <a:ext uri="{A12FA001-AC4F-418D-AE19-62706E023703}">
                      <ahyp:hlinkClr xmlns:ahyp="http://schemas.microsoft.com/office/drawing/2018/hyperlinkcolor" val="tx"/>
                    </a:ext>
                  </a:extLst>
                </a:hlinkClick>
              </a:rPr>
              <a:t>Automated Testing Global Mentoring Program: Expert, </a:t>
            </a:r>
            <a:r>
              <a:rPr lang="en-US" sz="1600" dirty="0">
                <a:solidFill>
                  <a:schemeClr val="accent2">
                    <a:lumMod val="75000"/>
                  </a:schemeClr>
                </a:solidFill>
              </a:rPr>
              <a:t>ISTQB </a:t>
            </a:r>
            <a:r>
              <a:rPr lang="en-US" sz="1400" dirty="0"/>
              <a:t>and more then 20 others. </a:t>
            </a:r>
          </a:p>
          <a:p>
            <a:pPr marL="285750" indent="-285750">
              <a:buFont typeface="Arial" panose="020B0604020202020204" pitchFamily="34" charset="0"/>
              <a:buChar char="•"/>
            </a:pPr>
            <a:endParaRPr lang="en-US" b="1" dirty="0"/>
          </a:p>
        </p:txBody>
      </p:sp>
      <p:sp>
        <p:nvSpPr>
          <p:cNvPr id="7" name="TextBox 6">
            <a:extLst>
              <a:ext uri="{FF2B5EF4-FFF2-40B4-BE49-F238E27FC236}">
                <a16:creationId xmlns:a16="http://schemas.microsoft.com/office/drawing/2014/main" id="{9AD8F42C-B7BB-D82F-0A9B-0BE8D09E7D28}"/>
              </a:ext>
            </a:extLst>
          </p:cNvPr>
          <p:cNvSpPr txBox="1"/>
          <p:nvPr/>
        </p:nvSpPr>
        <p:spPr>
          <a:xfrm>
            <a:off x="347336" y="3289250"/>
            <a:ext cx="4185501" cy="914400"/>
          </a:xfrm>
          <a:prstGeom prst="rect">
            <a:avLst/>
          </a:prstGeom>
          <a:noFill/>
        </p:spPr>
        <p:txBody>
          <a:bodyPr wrap="none" lIns="0" tIns="0" rIns="0" bIns="0" rtlCol="0">
            <a:noAutofit/>
          </a:bodyPr>
          <a:lstStyle/>
          <a:p>
            <a:pPr>
              <a:lnSpc>
                <a:spcPct val="110000"/>
              </a:lnSpc>
              <a:spcBef>
                <a:spcPts val="600"/>
              </a:spcBef>
            </a:pPr>
            <a:endParaRPr lang="en-US" sz="1400" dirty="0">
              <a:ea typeface="Human Sans" charset="0"/>
              <a:cs typeface="Human Sans" charset="0"/>
            </a:endParaRPr>
          </a:p>
        </p:txBody>
      </p:sp>
      <p:sp>
        <p:nvSpPr>
          <p:cNvPr id="12" name="Title 1">
            <a:extLst>
              <a:ext uri="{FF2B5EF4-FFF2-40B4-BE49-F238E27FC236}">
                <a16:creationId xmlns:a16="http://schemas.microsoft.com/office/drawing/2014/main" id="{C8BCD0A9-53CF-B1A4-6600-8E9DA4055ABC}"/>
              </a:ext>
            </a:extLst>
          </p:cNvPr>
          <p:cNvSpPr txBox="1">
            <a:spLocks/>
          </p:cNvSpPr>
          <p:nvPr/>
        </p:nvSpPr>
        <p:spPr>
          <a:xfrm>
            <a:off x="347336" y="2673697"/>
            <a:ext cx="5333999" cy="615553"/>
          </a:xfrm>
          <a:prstGeom prst="rect">
            <a:avLst/>
          </a:prstGeom>
        </p:spPr>
        <p:txBody>
          <a:bodyPr wrap="square" lIns="0" tIns="0" rIns="0" bIns="0">
            <a:spAutoFit/>
          </a:bodyPr>
          <a:lstStyle>
            <a:lvl1pPr algn="l" defTabSz="914400" rtl="0" eaLnBrk="1" latinLnBrk="0" hangingPunct="1">
              <a:lnSpc>
                <a:spcPct val="100000"/>
              </a:lnSpc>
              <a:spcBef>
                <a:spcPct val="0"/>
              </a:spcBef>
              <a:buNone/>
              <a:defRPr lang="en-US" sz="6000" b="0" i="0" kern="1200" spc="0">
                <a:solidFill>
                  <a:srgbClr val="000000"/>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sz="4000"/>
              <a:t>Introduction – Who I am</a:t>
            </a:r>
            <a:endParaRPr lang="en-US" sz="4000" dirty="0"/>
          </a:p>
        </p:txBody>
      </p:sp>
    </p:spTree>
    <p:extLst>
      <p:ext uri="{BB962C8B-B14F-4D97-AF65-F5344CB8AC3E}">
        <p14:creationId xmlns:p14="http://schemas.microsoft.com/office/powerpoint/2010/main" val="2542667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6A8DA4-4A28-D489-27BE-116919C9E9AD}"/>
              </a:ext>
            </a:extLst>
          </p:cNvPr>
          <p:cNvSpPr>
            <a:spLocks noGrp="1"/>
          </p:cNvSpPr>
          <p:nvPr>
            <p:ph type="title"/>
          </p:nvPr>
        </p:nvSpPr>
        <p:spPr>
          <a:xfrm>
            <a:off x="360254" y="392905"/>
            <a:ext cx="10896600" cy="338554"/>
          </a:xfrm>
        </p:spPr>
        <p:txBody>
          <a:bodyPr/>
          <a:lstStyle/>
          <a:p>
            <a:r>
              <a:rPr lang="en-US" dirty="0"/>
              <a:t>Working Experience/Career Path</a:t>
            </a:r>
          </a:p>
        </p:txBody>
      </p:sp>
      <p:sp>
        <p:nvSpPr>
          <p:cNvPr id="3" name="Text Placeholder 2">
            <a:extLst>
              <a:ext uri="{FF2B5EF4-FFF2-40B4-BE49-F238E27FC236}">
                <a16:creationId xmlns:a16="http://schemas.microsoft.com/office/drawing/2014/main" id="{7C399520-4FBD-5C31-4C1F-C498957C3E88}"/>
              </a:ext>
            </a:extLst>
          </p:cNvPr>
          <p:cNvSpPr>
            <a:spLocks noGrp="1"/>
          </p:cNvSpPr>
          <p:nvPr>
            <p:ph type="body" sz="quarter" idx="11"/>
          </p:nvPr>
        </p:nvSpPr>
        <p:spPr>
          <a:xfrm>
            <a:off x="360254" y="881314"/>
            <a:ext cx="10896600" cy="480060"/>
          </a:xfrm>
        </p:spPr>
        <p:txBody>
          <a:bodyPr/>
          <a:lstStyle/>
          <a:p>
            <a:r>
              <a:rPr lang="en-US" b="0" dirty="0"/>
              <a:t>Here provided only AQA specific experience  </a:t>
            </a:r>
          </a:p>
          <a:p>
            <a:endParaRPr lang="en-US" dirty="0"/>
          </a:p>
        </p:txBody>
      </p:sp>
      <p:sp>
        <p:nvSpPr>
          <p:cNvPr id="7" name="TextBox 6">
            <a:extLst>
              <a:ext uri="{FF2B5EF4-FFF2-40B4-BE49-F238E27FC236}">
                <a16:creationId xmlns:a16="http://schemas.microsoft.com/office/drawing/2014/main" id="{8A12B90C-EED0-DC36-49EF-3CCD05D7EEE9}"/>
              </a:ext>
            </a:extLst>
          </p:cNvPr>
          <p:cNvSpPr txBox="1"/>
          <p:nvPr/>
        </p:nvSpPr>
        <p:spPr>
          <a:xfrm>
            <a:off x="360253" y="1361374"/>
            <a:ext cx="11604767" cy="1313732"/>
          </a:xfrm>
          <a:prstGeom prst="rect">
            <a:avLst/>
          </a:prstGeom>
          <a:noFill/>
        </p:spPr>
        <p:txBody>
          <a:bodyPr wrap="none" lIns="0" tIns="0" rIns="0" bIns="0" rtlCol="0">
            <a:noAutofit/>
          </a:bodyPr>
          <a:lstStyle/>
          <a:p>
            <a:pPr>
              <a:lnSpc>
                <a:spcPct val="110000"/>
              </a:lnSpc>
              <a:spcBef>
                <a:spcPts val="600"/>
              </a:spcBef>
            </a:pPr>
            <a:r>
              <a:rPr lang="en-US" sz="2000" dirty="0">
                <a:solidFill>
                  <a:schemeClr val="accent2"/>
                </a:solidFill>
                <a:ea typeface="Human Sans" charset="0"/>
                <a:cs typeface="Human Sans" charset="0"/>
              </a:rPr>
              <a:t>8 years of combination manual/codeless/JAVA/JS automation </a:t>
            </a:r>
          </a:p>
          <a:p>
            <a:pPr>
              <a:lnSpc>
                <a:spcPct val="110000"/>
              </a:lnSpc>
              <a:spcBef>
                <a:spcPts val="600"/>
              </a:spcBef>
            </a:pPr>
            <a:r>
              <a:rPr lang="en-US" sz="2000" dirty="0">
                <a:solidFill>
                  <a:schemeClr val="accent2"/>
                </a:solidFill>
                <a:ea typeface="Human Sans" charset="0"/>
                <a:cs typeface="Human Sans" charset="0"/>
              </a:rPr>
              <a:t>3 years of combination JS/TS UI automation.</a:t>
            </a:r>
          </a:p>
          <a:p>
            <a:pPr>
              <a:lnSpc>
                <a:spcPct val="110000"/>
              </a:lnSpc>
              <a:spcBef>
                <a:spcPts val="600"/>
              </a:spcBef>
            </a:pPr>
            <a:r>
              <a:rPr lang="en-US" sz="2000" dirty="0">
                <a:solidFill>
                  <a:schemeClr val="accent2"/>
                </a:solidFill>
                <a:ea typeface="Human Sans" charset="0"/>
                <a:cs typeface="Human Sans" charset="0"/>
              </a:rPr>
              <a:t>Has built and manage successfully automation teams from the start (3 times).</a:t>
            </a:r>
          </a:p>
          <a:p>
            <a:pPr>
              <a:lnSpc>
                <a:spcPct val="110000"/>
              </a:lnSpc>
              <a:spcBef>
                <a:spcPts val="600"/>
              </a:spcBef>
            </a:pPr>
            <a:endParaRPr lang="en-US" sz="2000" dirty="0">
              <a:solidFill>
                <a:schemeClr val="accent2"/>
              </a:solidFill>
              <a:ea typeface="Human Sans" charset="0"/>
              <a:cs typeface="Human Sans" charset="0"/>
            </a:endParaRPr>
          </a:p>
        </p:txBody>
      </p:sp>
      <p:sp>
        <p:nvSpPr>
          <p:cNvPr id="12" name="Arrow: Right 11">
            <a:extLst>
              <a:ext uri="{FF2B5EF4-FFF2-40B4-BE49-F238E27FC236}">
                <a16:creationId xmlns:a16="http://schemas.microsoft.com/office/drawing/2014/main" id="{94332E03-B2B7-761B-A15B-4008C1DADE16}"/>
              </a:ext>
            </a:extLst>
          </p:cNvPr>
          <p:cNvSpPr/>
          <p:nvPr/>
        </p:nvSpPr>
        <p:spPr bwMode="auto">
          <a:xfrm>
            <a:off x="699154" y="4072380"/>
            <a:ext cx="10793691" cy="1313732"/>
          </a:xfrm>
          <a:prstGeom prst="rightArrow">
            <a:avLst/>
          </a:prstGeom>
          <a:ln/>
        </p:spPr>
        <p:style>
          <a:lnRef idx="1">
            <a:schemeClr val="accent2"/>
          </a:lnRef>
          <a:fillRef idx="3">
            <a:schemeClr val="accent2"/>
          </a:fillRef>
          <a:effectRef idx="2">
            <a:schemeClr val="accent2"/>
          </a:effectRef>
          <a:fontRef idx="minor">
            <a:schemeClr val="lt1"/>
          </a:fontRef>
        </p:style>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3" name="Oval 12">
            <a:extLst>
              <a:ext uri="{FF2B5EF4-FFF2-40B4-BE49-F238E27FC236}">
                <a16:creationId xmlns:a16="http://schemas.microsoft.com/office/drawing/2014/main" id="{8359CD82-3F51-4EC8-2DD6-4E20049291CB}"/>
              </a:ext>
            </a:extLst>
          </p:cNvPr>
          <p:cNvSpPr/>
          <p:nvPr/>
        </p:nvSpPr>
        <p:spPr bwMode="auto">
          <a:xfrm>
            <a:off x="947393" y="4524867"/>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4" name="Oval 13">
            <a:extLst>
              <a:ext uri="{FF2B5EF4-FFF2-40B4-BE49-F238E27FC236}">
                <a16:creationId xmlns:a16="http://schemas.microsoft.com/office/drawing/2014/main" id="{FADAFA5C-1EDB-5E0E-BA98-C534DA2B1C98}"/>
              </a:ext>
            </a:extLst>
          </p:cNvPr>
          <p:cNvSpPr/>
          <p:nvPr/>
        </p:nvSpPr>
        <p:spPr bwMode="auto">
          <a:xfrm>
            <a:off x="2771071" y="4524867"/>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5" name="Oval 14">
            <a:extLst>
              <a:ext uri="{FF2B5EF4-FFF2-40B4-BE49-F238E27FC236}">
                <a16:creationId xmlns:a16="http://schemas.microsoft.com/office/drawing/2014/main" id="{B02EB96C-EE8E-F821-4922-64D5BC9A4D3E}"/>
              </a:ext>
            </a:extLst>
          </p:cNvPr>
          <p:cNvSpPr/>
          <p:nvPr/>
        </p:nvSpPr>
        <p:spPr bwMode="auto">
          <a:xfrm>
            <a:off x="4343439" y="4524867"/>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6" name="Oval 15">
            <a:extLst>
              <a:ext uri="{FF2B5EF4-FFF2-40B4-BE49-F238E27FC236}">
                <a16:creationId xmlns:a16="http://schemas.microsoft.com/office/drawing/2014/main" id="{7B1850A8-D426-042F-3266-313B3182778F}"/>
              </a:ext>
            </a:extLst>
          </p:cNvPr>
          <p:cNvSpPr/>
          <p:nvPr/>
        </p:nvSpPr>
        <p:spPr bwMode="auto">
          <a:xfrm>
            <a:off x="5860742" y="4524867"/>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17" name="TextBox 16">
            <a:extLst>
              <a:ext uri="{FF2B5EF4-FFF2-40B4-BE49-F238E27FC236}">
                <a16:creationId xmlns:a16="http://schemas.microsoft.com/office/drawing/2014/main" id="{53B74ABC-11B0-2E7D-1DEA-0D5451BE69D2}"/>
              </a:ext>
            </a:extLst>
          </p:cNvPr>
          <p:cNvSpPr txBox="1"/>
          <p:nvPr/>
        </p:nvSpPr>
        <p:spPr>
          <a:xfrm>
            <a:off x="402174" y="2785620"/>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2012</a:t>
            </a:r>
          </a:p>
          <a:p>
            <a:pPr algn="ctr">
              <a:lnSpc>
                <a:spcPct val="110000"/>
              </a:lnSpc>
              <a:spcBef>
                <a:spcPts val="600"/>
              </a:spcBef>
            </a:pPr>
            <a:r>
              <a:rPr lang="en-US" sz="1400" dirty="0">
                <a:solidFill>
                  <a:schemeClr val="bg1"/>
                </a:solidFill>
                <a:ea typeface="Human Sans" charset="0"/>
                <a:cs typeface="Human Sans" charset="0"/>
              </a:rPr>
              <a:t>INTROPRO</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(Manual/JAVA testing)</a:t>
            </a:r>
          </a:p>
          <a:p>
            <a:pPr algn="ctr">
              <a:lnSpc>
                <a:spcPct val="110000"/>
              </a:lnSpc>
              <a:spcBef>
                <a:spcPts val="600"/>
              </a:spcBef>
            </a:pPr>
            <a:r>
              <a:rPr lang="en-US" sz="1400" dirty="0">
                <a:solidFill>
                  <a:schemeClr val="bg1"/>
                </a:solidFill>
                <a:ea typeface="Human Sans" charset="0"/>
                <a:cs typeface="Human Sans" charset="0"/>
              </a:rPr>
              <a:t> </a:t>
            </a:r>
          </a:p>
          <a:p>
            <a:pPr algn="ctr">
              <a:lnSpc>
                <a:spcPct val="110000"/>
              </a:lnSpc>
              <a:spcBef>
                <a:spcPts val="600"/>
              </a:spcBef>
            </a:pPr>
            <a:r>
              <a:rPr lang="en-US" sz="1400" dirty="0">
                <a:solidFill>
                  <a:schemeClr val="bg1"/>
                </a:solidFill>
                <a:ea typeface="Human Sans" charset="0"/>
                <a:cs typeface="Human Sans" charset="0"/>
              </a:rPr>
              <a:t>QA Engineer </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8" name="TextBox 17">
            <a:extLst>
              <a:ext uri="{FF2B5EF4-FFF2-40B4-BE49-F238E27FC236}">
                <a16:creationId xmlns:a16="http://schemas.microsoft.com/office/drawing/2014/main" id="{8F9C5809-7046-975B-A0F8-7BEDF2581FA5}"/>
              </a:ext>
            </a:extLst>
          </p:cNvPr>
          <p:cNvSpPr txBox="1"/>
          <p:nvPr/>
        </p:nvSpPr>
        <p:spPr>
          <a:xfrm>
            <a:off x="2092341" y="5165353"/>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2014</a:t>
            </a:r>
          </a:p>
          <a:p>
            <a:pPr algn="ctr">
              <a:lnSpc>
                <a:spcPct val="110000"/>
              </a:lnSpc>
              <a:spcBef>
                <a:spcPts val="600"/>
              </a:spcBef>
            </a:pPr>
            <a:r>
              <a:rPr lang="en-US" sz="1400" dirty="0">
                <a:solidFill>
                  <a:schemeClr val="bg1"/>
                </a:solidFill>
                <a:ea typeface="Human Sans" charset="0"/>
                <a:cs typeface="Human Sans" charset="0"/>
              </a:rPr>
              <a:t>SDL Ukraine</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(Manual/JS testing)</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QA Engineer</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19" name="TextBox 18">
            <a:extLst>
              <a:ext uri="{FF2B5EF4-FFF2-40B4-BE49-F238E27FC236}">
                <a16:creationId xmlns:a16="http://schemas.microsoft.com/office/drawing/2014/main" id="{97405906-05BE-D19E-1129-9B7BC042B5DB}"/>
              </a:ext>
            </a:extLst>
          </p:cNvPr>
          <p:cNvSpPr txBox="1"/>
          <p:nvPr/>
        </p:nvSpPr>
        <p:spPr>
          <a:xfrm>
            <a:off x="3673853" y="2785620"/>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2019</a:t>
            </a:r>
          </a:p>
          <a:p>
            <a:pPr algn="ctr">
              <a:lnSpc>
                <a:spcPct val="110000"/>
              </a:lnSpc>
              <a:spcBef>
                <a:spcPts val="600"/>
              </a:spcBef>
            </a:pPr>
            <a:r>
              <a:rPr lang="en-US" sz="1400" dirty="0">
                <a:solidFill>
                  <a:schemeClr val="bg1"/>
                </a:solidFill>
                <a:ea typeface="Human Sans" charset="0"/>
                <a:cs typeface="Human Sans" charset="0"/>
              </a:rPr>
              <a:t>EPAM – </a:t>
            </a:r>
            <a:r>
              <a:rPr lang="en-US" sz="1400" dirty="0" err="1">
                <a:solidFill>
                  <a:schemeClr val="bg1"/>
                </a:solidFill>
                <a:ea typeface="Human Sans" charset="0"/>
                <a:cs typeface="Human Sans" charset="0"/>
              </a:rPr>
              <a:t>ThinMonitor</a:t>
            </a:r>
            <a:r>
              <a:rPr lang="en-US" sz="1400" dirty="0">
                <a:solidFill>
                  <a:schemeClr val="bg1"/>
                </a:solidFill>
                <a:ea typeface="Human Sans" charset="0"/>
                <a:cs typeface="Human Sans" charset="0"/>
              </a:rPr>
              <a:t> (2 projects)</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a:t>
            </a:r>
            <a:r>
              <a:rPr lang="en-US" sz="1400" dirty="0">
                <a:solidFill>
                  <a:schemeClr val="bg1"/>
                </a:solidFill>
                <a:latin typeface="+mj-lt"/>
                <a:ea typeface="Human Sans" charset="0"/>
                <a:cs typeface="Human Sans" charset="0"/>
              </a:rPr>
              <a:t>Selenium</a:t>
            </a:r>
            <a:r>
              <a:rPr lang="en-US" sz="1400" dirty="0">
                <a:solidFill>
                  <a:schemeClr val="bg1"/>
                </a:solidFill>
                <a:latin typeface="+mj-lt"/>
              </a:rPr>
              <a:t>  tests automation in TS/BDD</a:t>
            </a:r>
            <a:r>
              <a:rPr lang="en-US" sz="1400" dirty="0">
                <a:solidFill>
                  <a:schemeClr val="bg1"/>
                </a:solidFill>
                <a:ea typeface="Human Sans" charset="0"/>
                <a:cs typeface="Human Sans" charset="0"/>
              </a:rPr>
              <a:t>)</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AQA Lead </a:t>
            </a:r>
          </a:p>
        </p:txBody>
      </p:sp>
      <p:sp>
        <p:nvSpPr>
          <p:cNvPr id="20" name="TextBox 19">
            <a:extLst>
              <a:ext uri="{FF2B5EF4-FFF2-40B4-BE49-F238E27FC236}">
                <a16:creationId xmlns:a16="http://schemas.microsoft.com/office/drawing/2014/main" id="{81679039-0851-28F7-BDB6-972E8271EF7D}"/>
              </a:ext>
            </a:extLst>
          </p:cNvPr>
          <p:cNvSpPr txBox="1"/>
          <p:nvPr/>
        </p:nvSpPr>
        <p:spPr>
          <a:xfrm>
            <a:off x="5191156" y="5165353"/>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2022</a:t>
            </a:r>
          </a:p>
          <a:p>
            <a:pPr algn="ctr">
              <a:lnSpc>
                <a:spcPct val="110000"/>
              </a:lnSpc>
              <a:spcBef>
                <a:spcPts val="600"/>
              </a:spcBef>
            </a:pPr>
            <a:r>
              <a:rPr lang="en-US" sz="1400" dirty="0">
                <a:solidFill>
                  <a:schemeClr val="bg1"/>
                </a:solidFill>
                <a:ea typeface="Human Sans" charset="0"/>
                <a:cs typeface="Human Sans" charset="0"/>
              </a:rPr>
              <a:t>EPAM – ASOS</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a:t>
            </a:r>
            <a:r>
              <a:rPr lang="en-US" sz="1400" dirty="0" err="1">
                <a:solidFill>
                  <a:schemeClr val="bg1"/>
                </a:solidFill>
                <a:latin typeface="+mj-lt"/>
                <a:ea typeface="Human Sans" charset="0"/>
                <a:cs typeface="Human Sans" charset="0"/>
              </a:rPr>
              <a:t>WebdriverIO</a:t>
            </a:r>
            <a:r>
              <a:rPr lang="en-US" sz="1400" dirty="0">
                <a:solidFill>
                  <a:schemeClr val="bg1"/>
                </a:solidFill>
                <a:latin typeface="+mj-lt"/>
              </a:rPr>
              <a:t>  tests automation in TS/BDD</a:t>
            </a:r>
            <a:r>
              <a:rPr lang="en-US" sz="1400" dirty="0">
                <a:solidFill>
                  <a:schemeClr val="bg1"/>
                </a:solidFill>
                <a:ea typeface="Human Sans" charset="0"/>
                <a:cs typeface="Human Sans" charset="0"/>
              </a:rPr>
              <a:t>)</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AQA/QA Lead</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2" name="Oval 1">
            <a:extLst>
              <a:ext uri="{FF2B5EF4-FFF2-40B4-BE49-F238E27FC236}">
                <a16:creationId xmlns:a16="http://schemas.microsoft.com/office/drawing/2014/main" id="{2F9F9F48-7A64-7B4C-0BDC-5E841F0DB569}"/>
              </a:ext>
            </a:extLst>
          </p:cNvPr>
          <p:cNvSpPr/>
          <p:nvPr/>
        </p:nvSpPr>
        <p:spPr bwMode="auto">
          <a:xfrm>
            <a:off x="8894103" y="4530963"/>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4" name="TextBox 3">
            <a:extLst>
              <a:ext uri="{FF2B5EF4-FFF2-40B4-BE49-F238E27FC236}">
                <a16:creationId xmlns:a16="http://schemas.microsoft.com/office/drawing/2014/main" id="{8B5A9403-05B2-1B83-0DEE-0DFAC40FB39C}"/>
              </a:ext>
            </a:extLst>
          </p:cNvPr>
          <p:cNvSpPr txBox="1"/>
          <p:nvPr/>
        </p:nvSpPr>
        <p:spPr>
          <a:xfrm>
            <a:off x="8233060" y="5171449"/>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2023</a:t>
            </a:r>
          </a:p>
          <a:p>
            <a:pPr algn="ctr">
              <a:lnSpc>
                <a:spcPct val="110000"/>
              </a:lnSpc>
              <a:spcBef>
                <a:spcPts val="600"/>
              </a:spcBef>
            </a:pPr>
            <a:r>
              <a:rPr lang="en-US" sz="1400" dirty="0">
                <a:solidFill>
                  <a:schemeClr val="bg1"/>
                </a:solidFill>
                <a:ea typeface="Human Sans" charset="0"/>
                <a:cs typeface="Human Sans" charset="0"/>
              </a:rPr>
              <a:t>EPAM – Merck</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a:t>
            </a:r>
            <a:r>
              <a:rPr lang="en-US" sz="1400" dirty="0">
                <a:solidFill>
                  <a:schemeClr val="bg1"/>
                </a:solidFill>
                <a:latin typeface="+mj-lt"/>
                <a:ea typeface="Human Sans" charset="0"/>
                <a:cs typeface="Human Sans" charset="0"/>
              </a:rPr>
              <a:t>Playwright</a:t>
            </a:r>
            <a:r>
              <a:rPr lang="en-US" sz="1400" dirty="0">
                <a:solidFill>
                  <a:schemeClr val="bg1"/>
                </a:solidFill>
                <a:latin typeface="+mj-lt"/>
              </a:rPr>
              <a:t>  tests automation in TS</a:t>
            </a:r>
            <a:r>
              <a:rPr lang="en-US" sz="1400" dirty="0">
                <a:solidFill>
                  <a:schemeClr val="bg1"/>
                </a:solidFill>
                <a:ea typeface="Human Sans" charset="0"/>
                <a:cs typeface="Human Sans" charset="0"/>
              </a:rPr>
              <a:t>)</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AQA Lead</a:t>
            </a:r>
          </a:p>
          <a:p>
            <a:pPr algn="ctr">
              <a:lnSpc>
                <a:spcPct val="110000"/>
              </a:lnSpc>
              <a:spcBef>
                <a:spcPts val="600"/>
              </a:spcBef>
            </a:pPr>
            <a:endParaRPr lang="en-US" sz="1400" dirty="0">
              <a:solidFill>
                <a:schemeClr val="bg1"/>
              </a:solidFill>
              <a:ea typeface="Human Sans" charset="0"/>
              <a:cs typeface="Human Sans" charset="0"/>
            </a:endParaRPr>
          </a:p>
        </p:txBody>
      </p:sp>
      <p:sp>
        <p:nvSpPr>
          <p:cNvPr id="5" name="Oval 4">
            <a:extLst>
              <a:ext uri="{FF2B5EF4-FFF2-40B4-BE49-F238E27FC236}">
                <a16:creationId xmlns:a16="http://schemas.microsoft.com/office/drawing/2014/main" id="{CFC6228F-7EC0-B8A1-5B9D-7D66C77835E2}"/>
              </a:ext>
            </a:extLst>
          </p:cNvPr>
          <p:cNvSpPr/>
          <p:nvPr/>
        </p:nvSpPr>
        <p:spPr bwMode="auto">
          <a:xfrm>
            <a:off x="7302446" y="4530963"/>
            <a:ext cx="386500" cy="388202"/>
          </a:xfrm>
          <a:prstGeom prst="ellipse">
            <a:avLst/>
          </a:prstGeom>
          <a:solidFill>
            <a:schemeClr val="accent1"/>
          </a:solidFill>
          <a:ln>
            <a:noFill/>
          </a:ln>
          <a:effectLst/>
        </p:spPr>
        <p:txBody>
          <a:bodyPr wrap="none" rtlCol="0" anchor="ctr"/>
          <a:lstStyle/>
          <a:p>
            <a:pPr algn="ctr"/>
            <a:endParaRPr lang="en-US" sz="2400" dirty="0" err="1">
              <a:solidFill>
                <a:schemeClr val="bg1"/>
              </a:solidFill>
              <a:latin typeface="Calibri Light" panose="020F0302020204030204" pitchFamily="34" charset="0"/>
              <a:ea typeface="Human Sans ExtraLight" charset="0"/>
              <a:cs typeface="Human Sans ExtraLight" charset="0"/>
            </a:endParaRPr>
          </a:p>
        </p:txBody>
      </p:sp>
      <p:sp>
        <p:nvSpPr>
          <p:cNvPr id="8" name="TextBox 7">
            <a:extLst>
              <a:ext uri="{FF2B5EF4-FFF2-40B4-BE49-F238E27FC236}">
                <a16:creationId xmlns:a16="http://schemas.microsoft.com/office/drawing/2014/main" id="{21C5DAE9-4904-360E-BE93-88E4A1E78726}"/>
              </a:ext>
            </a:extLst>
          </p:cNvPr>
          <p:cNvSpPr txBox="1"/>
          <p:nvPr/>
        </p:nvSpPr>
        <p:spPr>
          <a:xfrm>
            <a:off x="6633461" y="2791716"/>
            <a:ext cx="1743959" cy="1970202"/>
          </a:xfrm>
          <a:prstGeom prst="rect">
            <a:avLst/>
          </a:prstGeom>
          <a:noFill/>
        </p:spPr>
        <p:txBody>
          <a:bodyPr wrap="none" lIns="0" tIns="0" rIns="0" bIns="0" rtlCol="0">
            <a:noAutofit/>
          </a:bodyPr>
          <a:lstStyle/>
          <a:p>
            <a:pPr algn="ctr">
              <a:lnSpc>
                <a:spcPct val="110000"/>
              </a:lnSpc>
              <a:spcBef>
                <a:spcPts val="600"/>
              </a:spcBef>
            </a:pPr>
            <a:r>
              <a:rPr lang="en-US" sz="1400" dirty="0">
                <a:solidFill>
                  <a:schemeClr val="bg1"/>
                </a:solidFill>
                <a:ea typeface="Human Sans" charset="0"/>
                <a:cs typeface="Human Sans" charset="0"/>
              </a:rPr>
              <a:t>2022</a:t>
            </a:r>
          </a:p>
          <a:p>
            <a:pPr algn="ctr">
              <a:lnSpc>
                <a:spcPct val="110000"/>
              </a:lnSpc>
              <a:spcBef>
                <a:spcPts val="600"/>
              </a:spcBef>
            </a:pPr>
            <a:r>
              <a:rPr lang="en-US" sz="1400" dirty="0">
                <a:solidFill>
                  <a:schemeClr val="bg1"/>
                </a:solidFill>
                <a:ea typeface="Human Sans" charset="0"/>
                <a:cs typeface="Human Sans" charset="0"/>
              </a:rPr>
              <a:t>EPAM – </a:t>
            </a:r>
            <a:r>
              <a:rPr lang="en-US" sz="1400" dirty="0" err="1">
                <a:solidFill>
                  <a:schemeClr val="bg1"/>
                </a:solidFill>
                <a:ea typeface="Human Sans" charset="0"/>
                <a:cs typeface="Human Sans" charset="0"/>
              </a:rPr>
              <a:t>Amwell</a:t>
            </a:r>
            <a:r>
              <a:rPr lang="en-US" sz="1400" dirty="0">
                <a:solidFill>
                  <a:schemeClr val="bg1"/>
                </a:solidFill>
                <a:ea typeface="Human Sans" charset="0"/>
                <a:cs typeface="Human Sans" charset="0"/>
              </a:rPr>
              <a:t> (2 projects)</a:t>
            </a:r>
            <a:br>
              <a:rPr lang="en-US" sz="1400" dirty="0">
                <a:solidFill>
                  <a:schemeClr val="bg1"/>
                </a:solidFill>
                <a:ea typeface="Human Sans" charset="0"/>
                <a:cs typeface="Human Sans" charset="0"/>
              </a:rPr>
            </a:br>
            <a:r>
              <a:rPr lang="en-US" sz="1400" dirty="0">
                <a:solidFill>
                  <a:schemeClr val="bg1"/>
                </a:solidFill>
                <a:ea typeface="Human Sans" charset="0"/>
                <a:cs typeface="Human Sans" charset="0"/>
              </a:rPr>
              <a:t>(</a:t>
            </a:r>
            <a:r>
              <a:rPr lang="en-US" sz="1400" dirty="0">
                <a:solidFill>
                  <a:schemeClr val="bg1"/>
                </a:solidFill>
                <a:latin typeface="+mj-lt"/>
                <a:ea typeface="Human Sans" charset="0"/>
                <a:cs typeface="Human Sans" charset="0"/>
              </a:rPr>
              <a:t>Cypress</a:t>
            </a:r>
            <a:r>
              <a:rPr lang="en-US" sz="1400" dirty="0">
                <a:solidFill>
                  <a:schemeClr val="bg1"/>
                </a:solidFill>
                <a:latin typeface="+mj-lt"/>
              </a:rPr>
              <a:t>  tests automation in TS/API</a:t>
            </a:r>
            <a:r>
              <a:rPr lang="en-US" sz="1400" dirty="0">
                <a:solidFill>
                  <a:schemeClr val="bg1"/>
                </a:solidFill>
                <a:ea typeface="Human Sans" charset="0"/>
                <a:cs typeface="Human Sans" charset="0"/>
              </a:rPr>
              <a:t>)</a:t>
            </a:r>
          </a:p>
          <a:p>
            <a:pPr algn="ctr">
              <a:lnSpc>
                <a:spcPct val="110000"/>
              </a:lnSpc>
              <a:spcBef>
                <a:spcPts val="600"/>
              </a:spcBef>
            </a:pPr>
            <a:endParaRPr lang="en-US" sz="1400" dirty="0">
              <a:solidFill>
                <a:schemeClr val="bg1"/>
              </a:solidFill>
              <a:ea typeface="Human Sans" charset="0"/>
              <a:cs typeface="Human Sans" charset="0"/>
            </a:endParaRPr>
          </a:p>
          <a:p>
            <a:pPr algn="ctr">
              <a:lnSpc>
                <a:spcPct val="110000"/>
              </a:lnSpc>
              <a:spcBef>
                <a:spcPts val="600"/>
              </a:spcBef>
            </a:pPr>
            <a:r>
              <a:rPr lang="en-US" sz="1400" dirty="0">
                <a:solidFill>
                  <a:schemeClr val="bg1"/>
                </a:solidFill>
                <a:ea typeface="Human Sans" charset="0"/>
                <a:cs typeface="Human Sans" charset="0"/>
              </a:rPr>
              <a:t>Senior AQA/Acting QA Lead</a:t>
            </a:r>
          </a:p>
        </p:txBody>
      </p:sp>
    </p:spTree>
    <p:extLst>
      <p:ext uri="{BB962C8B-B14F-4D97-AF65-F5344CB8AC3E}">
        <p14:creationId xmlns:p14="http://schemas.microsoft.com/office/powerpoint/2010/main" val="190564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1ED5C-4F0A-0C68-706A-F9E6D032FF31}"/>
              </a:ext>
            </a:extLst>
          </p:cNvPr>
          <p:cNvPicPr>
            <a:picLocks noChangeAspect="1"/>
          </p:cNvPicPr>
          <p:nvPr/>
        </p:nvPicPr>
        <p:blipFill>
          <a:blip r:embed="rId2"/>
          <a:stretch>
            <a:fillRect/>
          </a:stretch>
        </p:blipFill>
        <p:spPr>
          <a:xfrm>
            <a:off x="81061" y="465644"/>
            <a:ext cx="2867025" cy="647700"/>
          </a:xfrm>
          <a:prstGeom prst="rect">
            <a:avLst/>
          </a:prstGeom>
        </p:spPr>
      </p:pic>
      <p:sp>
        <p:nvSpPr>
          <p:cNvPr id="11" name="Title 1">
            <a:extLst>
              <a:ext uri="{FF2B5EF4-FFF2-40B4-BE49-F238E27FC236}">
                <a16:creationId xmlns:a16="http://schemas.microsoft.com/office/drawing/2014/main" id="{B8A6A1EC-08B5-8DD8-336B-A7F63DBABE7C}"/>
              </a:ext>
            </a:extLst>
          </p:cNvPr>
          <p:cNvSpPr>
            <a:spLocks noGrp="1"/>
          </p:cNvSpPr>
          <p:nvPr>
            <p:ph type="title"/>
          </p:nvPr>
        </p:nvSpPr>
        <p:spPr>
          <a:xfrm>
            <a:off x="347336" y="2372039"/>
            <a:ext cx="5333999" cy="1231106"/>
          </a:xfrm>
        </p:spPr>
        <p:txBody>
          <a:bodyPr/>
          <a:lstStyle/>
          <a:p>
            <a:r>
              <a:rPr lang="en-US" sz="4000" b="0" dirty="0">
                <a:solidFill>
                  <a:schemeClr val="accent2"/>
                </a:solidFill>
              </a:rPr>
              <a:t>Contribution to projects and my achievements</a:t>
            </a:r>
          </a:p>
        </p:txBody>
      </p:sp>
      <p:sp>
        <p:nvSpPr>
          <p:cNvPr id="14" name="Text Placeholder 13">
            <a:extLst>
              <a:ext uri="{FF2B5EF4-FFF2-40B4-BE49-F238E27FC236}">
                <a16:creationId xmlns:a16="http://schemas.microsoft.com/office/drawing/2014/main" id="{7AA61C1E-8A9F-3C62-1C19-DBFBE1AFF786}"/>
              </a:ext>
            </a:extLst>
          </p:cNvPr>
          <p:cNvSpPr>
            <a:spLocks noGrp="1"/>
          </p:cNvSpPr>
          <p:nvPr>
            <p:ph type="body" sz="quarter" idx="16"/>
          </p:nvPr>
        </p:nvSpPr>
        <p:spPr>
          <a:xfrm>
            <a:off x="6529534" y="764227"/>
            <a:ext cx="5150961" cy="5062283"/>
          </a:xfrm>
        </p:spPr>
        <p:txBody>
          <a:bodyPr/>
          <a:lstStyle/>
          <a:p>
            <a:pPr marL="0" indent="0">
              <a:buNone/>
            </a:pPr>
            <a:r>
              <a:rPr lang="en-US" sz="1800" b="1" dirty="0">
                <a:solidFill>
                  <a:schemeClr val="tx1"/>
                </a:solidFill>
              </a:rPr>
              <a:t>During working with EPAM. </a:t>
            </a:r>
          </a:p>
          <a:p>
            <a:pPr marL="285750" indent="-285750">
              <a:buFont typeface="Arial" panose="020B0604020202020204" pitchFamily="34" charset="0"/>
              <a:buChar char="•"/>
            </a:pPr>
            <a:r>
              <a:rPr lang="en-US" sz="1800" dirty="0">
                <a:solidFill>
                  <a:schemeClr val="tx1"/>
                </a:solidFill>
              </a:rPr>
              <a:t>4 times build automation process and infrastructure from the start to successful working process.</a:t>
            </a:r>
          </a:p>
          <a:p>
            <a:pPr marL="285750" indent="-285750">
              <a:buFont typeface="Arial" panose="020B0604020202020204" pitchFamily="34" charset="0"/>
              <a:buChar char="•"/>
            </a:pPr>
            <a:r>
              <a:rPr lang="en-US" sz="1800" dirty="0">
                <a:solidFill>
                  <a:schemeClr val="tx1"/>
                </a:solidFill>
              </a:rPr>
              <a:t>Mentee 5 AQA Engineers.</a:t>
            </a:r>
          </a:p>
          <a:p>
            <a:pPr marL="285750" indent="-285750">
              <a:buFont typeface="Arial" panose="020B0604020202020204" pitchFamily="34" charset="0"/>
              <a:buChar char="•"/>
            </a:pPr>
            <a:r>
              <a:rPr lang="en-US" sz="1800" dirty="0">
                <a:solidFill>
                  <a:schemeClr val="tx1"/>
                </a:solidFill>
              </a:rPr>
              <a:t>Implement BDD into dev pipeline in 80% projects</a:t>
            </a:r>
          </a:p>
          <a:p>
            <a:pPr marL="285750" indent="-285750">
              <a:buFont typeface="Arial" panose="020B0604020202020204" pitchFamily="34" charset="0"/>
              <a:buChar char="•"/>
            </a:pPr>
            <a:r>
              <a:rPr lang="en-US" sz="1800" dirty="0">
                <a:solidFill>
                  <a:schemeClr val="tx1"/>
                </a:solidFill>
              </a:rPr>
              <a:t>Build total CI\CD approach with 100% automation coverage and appropriate test pyramid</a:t>
            </a:r>
            <a:endParaRPr lang="en-US" sz="1800" b="1" dirty="0">
              <a:solidFill>
                <a:schemeClr val="accent2">
                  <a:lumMod val="75000"/>
                </a:schemeClr>
              </a:solidFill>
            </a:endParaRPr>
          </a:p>
          <a:p>
            <a:pPr marL="0" indent="0">
              <a:buNone/>
            </a:pPr>
            <a:r>
              <a:rPr lang="en-US" sz="1800" b="1" dirty="0">
                <a:solidFill>
                  <a:schemeClr val="tx1"/>
                </a:solidFill>
              </a:rPr>
              <a:t> </a:t>
            </a:r>
          </a:p>
          <a:p>
            <a:pPr marL="0" indent="0">
              <a:buNone/>
            </a:pPr>
            <a:r>
              <a:rPr lang="en-US" sz="1800" b="1" dirty="0">
                <a:solidFill>
                  <a:schemeClr val="tx1"/>
                </a:solidFill>
              </a:rPr>
              <a:t>Merck: </a:t>
            </a:r>
            <a:r>
              <a:rPr lang="en-US" sz="1800" dirty="0">
                <a:solidFill>
                  <a:schemeClr val="tx1"/>
                </a:solidFill>
              </a:rPr>
              <a:t>Change automation from python to TS playwright, mentee previous AQA, create test plan, metrics and infostructure for CI, expanded current approach to another projects. Supplanted another vendor on the projects. Increase team quantity to 3 people. Added UI in Jenkins for tests running into all </a:t>
            </a:r>
            <a:r>
              <a:rPr lang="en-US" sz="1800" dirty="0" err="1">
                <a:solidFill>
                  <a:schemeClr val="tx1"/>
                </a:solidFill>
              </a:rPr>
              <a:t>envs</a:t>
            </a:r>
            <a:r>
              <a:rPr lang="en-US" sz="1800" dirty="0">
                <a:solidFill>
                  <a:schemeClr val="tx1"/>
                </a:solidFill>
              </a:rPr>
              <a:t>. Added not functional tests.</a:t>
            </a:r>
          </a:p>
        </p:txBody>
      </p:sp>
    </p:spTree>
    <p:extLst>
      <p:ext uri="{BB962C8B-B14F-4D97-AF65-F5344CB8AC3E}">
        <p14:creationId xmlns:p14="http://schemas.microsoft.com/office/powerpoint/2010/main" val="282777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1231106"/>
          </a:xfrm>
        </p:spPr>
        <p:txBody>
          <a:bodyPr/>
          <a:lstStyle/>
          <a:p>
            <a:r>
              <a:rPr lang="en-US" sz="4000" dirty="0"/>
              <a:t>Contribution to EPAM and non-project activities</a:t>
            </a:r>
          </a:p>
        </p:txBody>
      </p:sp>
      <p:sp>
        <p:nvSpPr>
          <p:cNvPr id="9" name="TextBox 8">
            <a:extLst>
              <a:ext uri="{FF2B5EF4-FFF2-40B4-BE49-F238E27FC236}">
                <a16:creationId xmlns:a16="http://schemas.microsoft.com/office/drawing/2014/main" id="{ED5365D1-C1C7-8ACC-4808-759730531681}"/>
              </a:ext>
            </a:extLst>
          </p:cNvPr>
          <p:cNvSpPr txBox="1"/>
          <p:nvPr/>
        </p:nvSpPr>
        <p:spPr>
          <a:xfrm>
            <a:off x="289855" y="1686695"/>
            <a:ext cx="4185501" cy="914400"/>
          </a:xfrm>
          <a:prstGeom prst="rect">
            <a:avLst/>
          </a:prstGeom>
          <a:noFill/>
        </p:spPr>
        <p:txBody>
          <a:bodyPr wrap="none" lIns="0" tIns="0" rIns="0" bIns="0" rtlCol="0">
            <a:noAutofit/>
          </a:bodyPr>
          <a:lstStyle/>
          <a:p>
            <a:pPr>
              <a:lnSpc>
                <a:spcPct val="110000"/>
              </a:lnSpc>
              <a:spcBef>
                <a:spcPts val="600"/>
              </a:spcBef>
            </a:pPr>
            <a:r>
              <a:rPr lang="en-US" sz="1400" dirty="0">
                <a:solidFill>
                  <a:schemeClr val="bg1"/>
                </a:solidFill>
                <a:ea typeface="Human Sans" charset="0"/>
                <a:cs typeface="Human Sans" charset="0"/>
              </a:rPr>
              <a:t>Additional to continues growing and learning my self as part EPAM`s asset</a:t>
            </a:r>
          </a:p>
        </p:txBody>
      </p:sp>
      <p:sp>
        <p:nvSpPr>
          <p:cNvPr id="12" name="TextBox 11">
            <a:extLst>
              <a:ext uri="{FF2B5EF4-FFF2-40B4-BE49-F238E27FC236}">
                <a16:creationId xmlns:a16="http://schemas.microsoft.com/office/drawing/2014/main" id="{EB1949EF-EFFF-E9E8-A591-1943C1501916}"/>
              </a:ext>
            </a:extLst>
          </p:cNvPr>
          <p:cNvSpPr txBox="1"/>
          <p:nvPr/>
        </p:nvSpPr>
        <p:spPr>
          <a:xfrm>
            <a:off x="289855" y="2300140"/>
            <a:ext cx="9002599" cy="3233393"/>
          </a:xfrm>
          <a:prstGeom prst="rect">
            <a:avLst/>
          </a:prstGeom>
          <a:noFill/>
        </p:spPr>
        <p:txBody>
          <a:bodyPr wrap="none" lIns="0" tIns="0" rIns="0" bIns="0" rtlCol="0">
            <a:noAutofit/>
          </a:bodyPr>
          <a:lstStyle/>
          <a:p>
            <a:pPr>
              <a:lnSpc>
                <a:spcPct val="110000"/>
              </a:lnSpc>
              <a:spcBef>
                <a:spcPts val="600"/>
              </a:spcBef>
            </a:pPr>
            <a:r>
              <a:rPr lang="en-US" sz="2000" dirty="0">
                <a:solidFill>
                  <a:srgbClr val="00FFF0"/>
                </a:solidFill>
                <a:ea typeface="Human Sans" charset="0"/>
                <a:cs typeface="Human Sans" charset="0"/>
              </a:rPr>
              <a:t>Main current items :</a:t>
            </a:r>
          </a:p>
          <a:p>
            <a:pPr marL="285750" indent="-285750">
              <a:lnSpc>
                <a:spcPct val="110000"/>
              </a:lnSpc>
              <a:spcBef>
                <a:spcPts val="600"/>
              </a:spcBef>
              <a:buFont typeface="Arial" panose="020B0604020202020204" pitchFamily="34" charset="0"/>
              <a:buChar char="•"/>
            </a:pPr>
            <a:r>
              <a:rPr lang="en-US" sz="1600" dirty="0">
                <a:solidFill>
                  <a:schemeClr val="bg1"/>
                </a:solidFill>
              </a:rPr>
              <a:t>Mentee 5 AQA Engineers (3 up one level during the year)</a:t>
            </a:r>
          </a:p>
          <a:p>
            <a:pPr marL="285750" indent="-285750">
              <a:lnSpc>
                <a:spcPct val="110000"/>
              </a:lnSpc>
              <a:spcBef>
                <a:spcPts val="600"/>
              </a:spcBef>
              <a:buFont typeface="Arial" panose="020B0604020202020204" pitchFamily="34" charset="0"/>
              <a:buChar char="•"/>
            </a:pPr>
            <a:r>
              <a:rPr lang="en-US" sz="1600" dirty="0">
                <a:solidFill>
                  <a:schemeClr val="bg1"/>
                </a:solidFill>
                <a:ea typeface="Human Sans" charset="0"/>
                <a:cs typeface="Human Sans" charset="0"/>
              </a:rPr>
              <a:t>Took part in Automation Conferences (in Ukraine and Europe) </a:t>
            </a:r>
          </a:p>
          <a:p>
            <a:pPr marL="285750" indent="-285750">
              <a:lnSpc>
                <a:spcPct val="110000"/>
              </a:lnSpc>
              <a:spcBef>
                <a:spcPts val="600"/>
              </a:spcBef>
              <a:buFont typeface="Arial" panose="020B0604020202020204" pitchFamily="34" charset="0"/>
              <a:buChar char="•"/>
            </a:pPr>
            <a:r>
              <a:rPr lang="en-US" sz="1600" dirty="0">
                <a:solidFill>
                  <a:schemeClr val="bg1"/>
                </a:solidFill>
                <a:ea typeface="Human Sans" charset="0"/>
                <a:cs typeface="Human Sans" charset="0"/>
              </a:rPr>
              <a:t>Share BDD approach in other projects</a:t>
            </a:r>
          </a:p>
          <a:p>
            <a:pPr marL="285750" indent="-285750">
              <a:lnSpc>
                <a:spcPct val="110000"/>
              </a:lnSpc>
              <a:spcBef>
                <a:spcPts val="600"/>
              </a:spcBef>
              <a:buFont typeface="Arial" panose="020B0604020202020204" pitchFamily="34" charset="0"/>
              <a:buChar char="•"/>
            </a:pPr>
            <a:r>
              <a:rPr lang="en-US" sz="1600" dirty="0">
                <a:solidFill>
                  <a:schemeClr val="bg1"/>
                </a:solidFill>
                <a:ea typeface="Human Sans" charset="0"/>
                <a:cs typeface="Human Sans" charset="0"/>
              </a:rPr>
              <a:t>Promote EPAM code coverage approach (Drill4j)</a:t>
            </a:r>
          </a:p>
          <a:p>
            <a:pPr marL="285750" indent="-285750">
              <a:lnSpc>
                <a:spcPct val="110000"/>
              </a:lnSpc>
              <a:spcBef>
                <a:spcPts val="600"/>
              </a:spcBef>
              <a:buFont typeface="Arial" panose="020B0604020202020204" pitchFamily="34" charset="0"/>
              <a:buChar char="•"/>
            </a:pPr>
            <a:r>
              <a:rPr lang="en-US" sz="1600" dirty="0">
                <a:solidFill>
                  <a:schemeClr val="bg1"/>
                </a:solidFill>
                <a:ea typeface="Human Sans" charset="0"/>
                <a:cs typeface="Human Sans" charset="0"/>
              </a:rPr>
              <a:t>Took part in Test Hackathons (in Ukraine and Europe)</a:t>
            </a:r>
          </a:p>
          <a:p>
            <a:pPr marL="285750" indent="-285750">
              <a:lnSpc>
                <a:spcPct val="110000"/>
              </a:lnSpc>
              <a:spcBef>
                <a:spcPts val="600"/>
              </a:spcBef>
              <a:buFont typeface="Arial" panose="020B0604020202020204" pitchFamily="34" charset="0"/>
              <a:buChar char="•"/>
            </a:pPr>
            <a:r>
              <a:rPr lang="en-US" sz="1600" dirty="0">
                <a:solidFill>
                  <a:schemeClr val="bg1"/>
                </a:solidFill>
              </a:rPr>
              <a:t>Interviewed more then 30 people to my and different other projects</a:t>
            </a:r>
          </a:p>
          <a:p>
            <a:pPr marL="285750" indent="-285750">
              <a:lnSpc>
                <a:spcPct val="110000"/>
              </a:lnSpc>
              <a:spcBef>
                <a:spcPts val="600"/>
              </a:spcBef>
              <a:buFont typeface="Arial" panose="020B0604020202020204" pitchFamily="34" charset="0"/>
              <a:buChar char="•"/>
            </a:pPr>
            <a:endParaRPr lang="en-US" sz="1600" dirty="0">
              <a:solidFill>
                <a:schemeClr val="bg1"/>
              </a:solidFill>
              <a:ea typeface="Human Sans" charset="0"/>
              <a:cs typeface="Human Sans" charset="0"/>
            </a:endParaRPr>
          </a:p>
          <a:p>
            <a:pPr marL="285750" indent="-285750">
              <a:lnSpc>
                <a:spcPct val="110000"/>
              </a:lnSpc>
              <a:spcBef>
                <a:spcPts val="600"/>
              </a:spcBef>
              <a:buFont typeface="Arial" panose="020B0604020202020204" pitchFamily="34" charset="0"/>
              <a:buChar char="•"/>
            </a:pPr>
            <a:endParaRPr lang="en-US" sz="1200" dirty="0">
              <a:solidFill>
                <a:schemeClr val="bg1"/>
              </a:solidFill>
              <a:ea typeface="Human Sans" charset="0"/>
              <a:cs typeface="Human Sans" charset="0"/>
            </a:endParaRPr>
          </a:p>
        </p:txBody>
      </p:sp>
    </p:spTree>
    <p:extLst>
      <p:ext uri="{BB962C8B-B14F-4D97-AF65-F5344CB8AC3E}">
        <p14:creationId xmlns:p14="http://schemas.microsoft.com/office/powerpoint/2010/main" val="2914152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289855" y="360366"/>
            <a:ext cx="8910706" cy="615553"/>
          </a:xfrm>
        </p:spPr>
        <p:txBody>
          <a:bodyPr/>
          <a:lstStyle/>
          <a:p>
            <a:r>
              <a:rPr lang="en-US" sz="4000" dirty="0"/>
              <a:t>Additional Information</a:t>
            </a:r>
          </a:p>
        </p:txBody>
      </p:sp>
      <p:sp>
        <p:nvSpPr>
          <p:cNvPr id="12" name="TextBox 11">
            <a:extLst>
              <a:ext uri="{FF2B5EF4-FFF2-40B4-BE49-F238E27FC236}">
                <a16:creationId xmlns:a16="http://schemas.microsoft.com/office/drawing/2014/main" id="{EB1949EF-EFFF-E9E8-A591-1943C1501916}"/>
              </a:ext>
            </a:extLst>
          </p:cNvPr>
          <p:cNvSpPr txBox="1"/>
          <p:nvPr/>
        </p:nvSpPr>
        <p:spPr>
          <a:xfrm>
            <a:off x="289855" y="1725105"/>
            <a:ext cx="9002599" cy="3233393"/>
          </a:xfrm>
          <a:prstGeom prst="rect">
            <a:avLst/>
          </a:prstGeom>
          <a:noFill/>
        </p:spPr>
        <p:txBody>
          <a:bodyPr wrap="none" lIns="0" tIns="0" rIns="0" bIns="0" rtlCol="0">
            <a:noAutofit/>
          </a:bodyPr>
          <a:lstStyle/>
          <a:p>
            <a:pPr>
              <a:lnSpc>
                <a:spcPct val="110000"/>
              </a:lnSpc>
              <a:spcBef>
                <a:spcPts val="600"/>
              </a:spcBef>
            </a:pPr>
            <a:r>
              <a:rPr lang="en-US" sz="2000" dirty="0">
                <a:solidFill>
                  <a:srgbClr val="00FFF0"/>
                </a:solidFill>
                <a:ea typeface="Human Sans" charset="0"/>
                <a:cs typeface="Human Sans" charset="0"/>
              </a:rPr>
              <a:t>IT and non-IT</a:t>
            </a:r>
          </a:p>
          <a:p>
            <a:pPr marL="285750" indent="-285750">
              <a:lnSpc>
                <a:spcPct val="110000"/>
              </a:lnSpc>
              <a:spcBef>
                <a:spcPts val="600"/>
              </a:spcBef>
              <a:buFont typeface="Arial" panose="020B0604020202020204" pitchFamily="34" charset="0"/>
              <a:buChar char="•"/>
            </a:pPr>
            <a:r>
              <a:rPr lang="en-US" sz="1600" dirty="0">
                <a:solidFill>
                  <a:schemeClr val="bg1"/>
                </a:solidFill>
                <a:ea typeface="Human Sans" charset="0"/>
                <a:cs typeface="Human Sans" charset="0"/>
              </a:rPr>
              <a:t>I have two non-IT high graduate degree with 6 years experience on them. The last achievement:</a:t>
            </a:r>
          </a:p>
          <a:p>
            <a:pPr>
              <a:lnSpc>
                <a:spcPct val="110000"/>
              </a:lnSpc>
              <a:spcBef>
                <a:spcPts val="600"/>
              </a:spcBef>
            </a:pPr>
            <a:r>
              <a:rPr lang="en-US" sz="1600" dirty="0">
                <a:solidFill>
                  <a:schemeClr val="bg1"/>
                </a:solidFill>
                <a:ea typeface="Human Sans" charset="0"/>
                <a:cs typeface="Human Sans" charset="0"/>
              </a:rPr>
              <a:t> 	Marketing  - Lead of learning department (on electronics market)</a:t>
            </a:r>
          </a:p>
          <a:p>
            <a:pPr>
              <a:lnSpc>
                <a:spcPct val="110000"/>
              </a:lnSpc>
              <a:spcBef>
                <a:spcPts val="600"/>
              </a:spcBef>
            </a:pPr>
            <a:r>
              <a:rPr lang="en-US" sz="1600" dirty="0">
                <a:solidFill>
                  <a:schemeClr val="bg1"/>
                </a:solidFill>
                <a:ea typeface="Human Sans" charset="0"/>
                <a:cs typeface="Human Sans" charset="0"/>
              </a:rPr>
              <a:t>	Lawyer – Senior lawyer Kiev office of “Green party of Ukraine”.</a:t>
            </a:r>
          </a:p>
          <a:p>
            <a:pPr marL="285750" indent="-285750">
              <a:lnSpc>
                <a:spcPct val="110000"/>
              </a:lnSpc>
              <a:spcBef>
                <a:spcPts val="600"/>
              </a:spcBef>
              <a:buFont typeface="Arial" panose="020B0604020202020204" pitchFamily="34" charset="0"/>
              <a:buChar char="•"/>
            </a:pPr>
            <a:r>
              <a:rPr lang="en-US" sz="1600" dirty="0">
                <a:solidFill>
                  <a:schemeClr val="bg1"/>
                </a:solidFill>
                <a:ea typeface="Human Sans" charset="0"/>
                <a:cs typeface="Human Sans" charset="0"/>
              </a:rPr>
              <a:t>Time to time take part as teacher at the outside QA courses</a:t>
            </a:r>
          </a:p>
          <a:p>
            <a:pPr marL="285750" indent="-285750">
              <a:lnSpc>
                <a:spcPct val="110000"/>
              </a:lnSpc>
              <a:spcBef>
                <a:spcPts val="600"/>
              </a:spcBef>
              <a:buFont typeface="Arial" panose="020B0604020202020204" pitchFamily="34" charset="0"/>
              <a:buChar char="•"/>
            </a:pPr>
            <a:r>
              <a:rPr lang="en-US" sz="1600" dirty="0">
                <a:solidFill>
                  <a:schemeClr val="bg1"/>
                </a:solidFill>
                <a:ea typeface="Human Sans" charset="0"/>
                <a:cs typeface="Human Sans" charset="0"/>
              </a:rPr>
              <a:t>Volunteer on AI Implementation</a:t>
            </a:r>
          </a:p>
          <a:p>
            <a:pPr>
              <a:lnSpc>
                <a:spcPct val="110000"/>
              </a:lnSpc>
              <a:spcBef>
                <a:spcPts val="600"/>
              </a:spcBef>
            </a:pPr>
            <a:endParaRPr lang="en-US" sz="1200" dirty="0" err="1">
              <a:solidFill>
                <a:schemeClr val="bg1"/>
              </a:solidFill>
              <a:ea typeface="Human Sans" charset="0"/>
              <a:cs typeface="Human Sans" charset="0"/>
            </a:endParaRPr>
          </a:p>
        </p:txBody>
      </p:sp>
    </p:spTree>
    <p:extLst>
      <p:ext uri="{BB962C8B-B14F-4D97-AF65-F5344CB8AC3E}">
        <p14:creationId xmlns:p14="http://schemas.microsoft.com/office/powerpoint/2010/main" val="1052584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41C7A9-2BA1-74C4-8EBD-B3D7D3882CB8}"/>
              </a:ext>
            </a:extLst>
          </p:cNvPr>
          <p:cNvSpPr>
            <a:spLocks noGrp="1"/>
          </p:cNvSpPr>
          <p:nvPr>
            <p:ph type="title"/>
          </p:nvPr>
        </p:nvSpPr>
        <p:spPr>
          <a:xfrm>
            <a:off x="874317" y="765718"/>
            <a:ext cx="8910706" cy="1231106"/>
          </a:xfrm>
        </p:spPr>
        <p:txBody>
          <a:bodyPr/>
          <a:lstStyle/>
          <a:p>
            <a:r>
              <a:rPr lang="en-US" sz="3200" dirty="0"/>
              <a:t>EPAM Badges</a:t>
            </a:r>
          </a:p>
        </p:txBody>
      </p:sp>
      <p:sp>
        <p:nvSpPr>
          <p:cNvPr id="6" name="TextBox 5">
            <a:extLst>
              <a:ext uri="{FF2B5EF4-FFF2-40B4-BE49-F238E27FC236}">
                <a16:creationId xmlns:a16="http://schemas.microsoft.com/office/drawing/2014/main" id="{ADF77B5F-44BD-19C8-3452-B629F0A163E3}"/>
              </a:ext>
            </a:extLst>
          </p:cNvPr>
          <p:cNvSpPr txBox="1"/>
          <p:nvPr/>
        </p:nvSpPr>
        <p:spPr>
          <a:xfrm>
            <a:off x="874317" y="1262489"/>
            <a:ext cx="4185501" cy="914400"/>
          </a:xfrm>
          <a:prstGeom prst="rect">
            <a:avLst/>
          </a:prstGeom>
          <a:noFill/>
        </p:spPr>
        <p:txBody>
          <a:bodyPr wrap="none" lIns="0" tIns="0" rIns="0" bIns="0" rtlCol="0">
            <a:noAutofit/>
          </a:bodyPr>
          <a:lstStyle/>
          <a:p>
            <a:pPr>
              <a:lnSpc>
                <a:spcPct val="110000"/>
              </a:lnSpc>
              <a:spcBef>
                <a:spcPts val="600"/>
              </a:spcBef>
            </a:pPr>
            <a:endParaRPr lang="en-US" sz="1400" dirty="0">
              <a:ea typeface="Human Sans" charset="0"/>
              <a:cs typeface="Human Sans" charset="0"/>
            </a:endParaRPr>
          </a:p>
        </p:txBody>
      </p:sp>
      <p:sp>
        <p:nvSpPr>
          <p:cNvPr id="7" name="TextBox 6">
            <a:extLst>
              <a:ext uri="{FF2B5EF4-FFF2-40B4-BE49-F238E27FC236}">
                <a16:creationId xmlns:a16="http://schemas.microsoft.com/office/drawing/2014/main" id="{EA21FE65-1FD0-B118-F30F-1B8A23F36D69}"/>
              </a:ext>
            </a:extLst>
          </p:cNvPr>
          <p:cNvSpPr txBox="1"/>
          <p:nvPr/>
        </p:nvSpPr>
        <p:spPr>
          <a:xfrm>
            <a:off x="874317" y="1627784"/>
            <a:ext cx="9002599" cy="549105"/>
          </a:xfrm>
          <a:prstGeom prst="rect">
            <a:avLst/>
          </a:prstGeom>
          <a:noFill/>
        </p:spPr>
        <p:txBody>
          <a:bodyPr wrap="none" lIns="0" tIns="0" rIns="0" bIns="0" rtlCol="0">
            <a:noAutofit/>
          </a:bodyPr>
          <a:lstStyle/>
          <a:p>
            <a:pPr>
              <a:lnSpc>
                <a:spcPct val="110000"/>
              </a:lnSpc>
              <a:spcBef>
                <a:spcPts val="600"/>
              </a:spcBef>
            </a:pPr>
            <a:r>
              <a:rPr lang="en-US" sz="2000" dirty="0">
                <a:solidFill>
                  <a:schemeClr val="bg1"/>
                </a:solidFill>
                <a:ea typeface="Human Sans" charset="0"/>
                <a:cs typeface="Human Sans" charset="0"/>
              </a:rPr>
              <a:t>Relative to the projects</a:t>
            </a:r>
            <a:endParaRPr lang="en-US" sz="1200" dirty="0">
              <a:solidFill>
                <a:schemeClr val="bg1"/>
              </a:solidFill>
              <a:ea typeface="Human Sans" charset="0"/>
              <a:cs typeface="Human Sans" charset="0"/>
            </a:endParaRPr>
          </a:p>
        </p:txBody>
      </p:sp>
      <p:pic>
        <p:nvPicPr>
          <p:cNvPr id="3" name="Picture 2">
            <a:extLst>
              <a:ext uri="{FF2B5EF4-FFF2-40B4-BE49-F238E27FC236}">
                <a16:creationId xmlns:a16="http://schemas.microsoft.com/office/drawing/2014/main" id="{D3CB675A-D5E9-C331-F37B-B891EF61EECF}"/>
              </a:ext>
            </a:extLst>
          </p:cNvPr>
          <p:cNvPicPr>
            <a:picLocks noChangeAspect="1"/>
          </p:cNvPicPr>
          <p:nvPr/>
        </p:nvPicPr>
        <p:blipFill>
          <a:blip r:embed="rId2"/>
          <a:stretch>
            <a:fillRect/>
          </a:stretch>
        </p:blipFill>
        <p:spPr>
          <a:xfrm>
            <a:off x="1146785" y="2143918"/>
            <a:ext cx="2267266" cy="2152950"/>
          </a:xfrm>
          <a:prstGeom prst="rect">
            <a:avLst/>
          </a:prstGeom>
        </p:spPr>
      </p:pic>
      <p:pic>
        <p:nvPicPr>
          <p:cNvPr id="9" name="Picture 8">
            <a:extLst>
              <a:ext uri="{FF2B5EF4-FFF2-40B4-BE49-F238E27FC236}">
                <a16:creationId xmlns:a16="http://schemas.microsoft.com/office/drawing/2014/main" id="{FAE5713E-66AC-0405-B27E-E33212488970}"/>
              </a:ext>
            </a:extLst>
          </p:cNvPr>
          <p:cNvPicPr>
            <a:picLocks noChangeAspect="1"/>
          </p:cNvPicPr>
          <p:nvPr/>
        </p:nvPicPr>
        <p:blipFill>
          <a:blip r:embed="rId3"/>
          <a:stretch>
            <a:fillRect/>
          </a:stretch>
        </p:blipFill>
        <p:spPr>
          <a:xfrm>
            <a:off x="3211482" y="3714981"/>
            <a:ext cx="2257740" cy="2152950"/>
          </a:xfrm>
          <a:prstGeom prst="rect">
            <a:avLst/>
          </a:prstGeom>
        </p:spPr>
      </p:pic>
      <p:pic>
        <p:nvPicPr>
          <p:cNvPr id="12" name="Picture 11">
            <a:extLst>
              <a:ext uri="{FF2B5EF4-FFF2-40B4-BE49-F238E27FC236}">
                <a16:creationId xmlns:a16="http://schemas.microsoft.com/office/drawing/2014/main" id="{81856928-E7EB-FBA5-9590-901E5F824E03}"/>
              </a:ext>
            </a:extLst>
          </p:cNvPr>
          <p:cNvPicPr>
            <a:picLocks noChangeAspect="1"/>
          </p:cNvPicPr>
          <p:nvPr/>
        </p:nvPicPr>
        <p:blipFill>
          <a:blip r:embed="rId4"/>
          <a:stretch>
            <a:fillRect/>
          </a:stretch>
        </p:blipFill>
        <p:spPr>
          <a:xfrm>
            <a:off x="5342383" y="2160404"/>
            <a:ext cx="2286319" cy="2152950"/>
          </a:xfrm>
          <a:prstGeom prst="rect">
            <a:avLst/>
          </a:prstGeom>
        </p:spPr>
      </p:pic>
      <p:pic>
        <p:nvPicPr>
          <p:cNvPr id="14" name="Picture 13">
            <a:extLst>
              <a:ext uri="{FF2B5EF4-FFF2-40B4-BE49-F238E27FC236}">
                <a16:creationId xmlns:a16="http://schemas.microsoft.com/office/drawing/2014/main" id="{8B47D268-7922-B1D1-0A20-A186F40C29B0}"/>
              </a:ext>
            </a:extLst>
          </p:cNvPr>
          <p:cNvPicPr>
            <a:picLocks noChangeAspect="1"/>
          </p:cNvPicPr>
          <p:nvPr/>
        </p:nvPicPr>
        <p:blipFill>
          <a:blip r:embed="rId5"/>
          <a:stretch>
            <a:fillRect/>
          </a:stretch>
        </p:blipFill>
        <p:spPr>
          <a:xfrm>
            <a:off x="7397554" y="3595110"/>
            <a:ext cx="2276793" cy="2172003"/>
          </a:xfrm>
          <a:prstGeom prst="rect">
            <a:avLst/>
          </a:prstGeom>
        </p:spPr>
      </p:pic>
      <p:pic>
        <p:nvPicPr>
          <p:cNvPr id="17" name="Picture 16">
            <a:extLst>
              <a:ext uri="{FF2B5EF4-FFF2-40B4-BE49-F238E27FC236}">
                <a16:creationId xmlns:a16="http://schemas.microsoft.com/office/drawing/2014/main" id="{55D89A21-752F-44FA-1B57-F60F3BD1F522}"/>
              </a:ext>
            </a:extLst>
          </p:cNvPr>
          <p:cNvPicPr>
            <a:picLocks noChangeAspect="1"/>
          </p:cNvPicPr>
          <p:nvPr/>
        </p:nvPicPr>
        <p:blipFill>
          <a:blip r:embed="rId6"/>
          <a:stretch>
            <a:fillRect/>
          </a:stretch>
        </p:blipFill>
        <p:spPr>
          <a:xfrm>
            <a:off x="9094406" y="2143918"/>
            <a:ext cx="2248214" cy="2133898"/>
          </a:xfrm>
          <a:prstGeom prst="rect">
            <a:avLst/>
          </a:prstGeom>
        </p:spPr>
      </p:pic>
    </p:spTree>
    <p:extLst>
      <p:ext uri="{BB962C8B-B14F-4D97-AF65-F5344CB8AC3E}">
        <p14:creationId xmlns:p14="http://schemas.microsoft.com/office/powerpoint/2010/main" val="2797291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41C7A9-2BA1-74C4-8EBD-B3D7D3882CB8}"/>
              </a:ext>
            </a:extLst>
          </p:cNvPr>
          <p:cNvSpPr>
            <a:spLocks noGrp="1"/>
          </p:cNvSpPr>
          <p:nvPr>
            <p:ph type="title"/>
          </p:nvPr>
        </p:nvSpPr>
        <p:spPr>
          <a:xfrm>
            <a:off x="874317" y="765718"/>
            <a:ext cx="8910706" cy="1231106"/>
          </a:xfrm>
        </p:spPr>
        <p:txBody>
          <a:bodyPr/>
          <a:lstStyle/>
          <a:p>
            <a:r>
              <a:rPr lang="en-US" sz="3200" dirty="0"/>
              <a:t>EPAM Badges</a:t>
            </a:r>
          </a:p>
        </p:txBody>
      </p:sp>
      <p:sp>
        <p:nvSpPr>
          <p:cNvPr id="6" name="TextBox 5">
            <a:extLst>
              <a:ext uri="{FF2B5EF4-FFF2-40B4-BE49-F238E27FC236}">
                <a16:creationId xmlns:a16="http://schemas.microsoft.com/office/drawing/2014/main" id="{ADF77B5F-44BD-19C8-3452-B629F0A163E3}"/>
              </a:ext>
            </a:extLst>
          </p:cNvPr>
          <p:cNvSpPr txBox="1"/>
          <p:nvPr/>
        </p:nvSpPr>
        <p:spPr>
          <a:xfrm>
            <a:off x="874317" y="1262489"/>
            <a:ext cx="4185501" cy="914400"/>
          </a:xfrm>
          <a:prstGeom prst="rect">
            <a:avLst/>
          </a:prstGeom>
          <a:noFill/>
        </p:spPr>
        <p:txBody>
          <a:bodyPr wrap="none" lIns="0" tIns="0" rIns="0" bIns="0" rtlCol="0">
            <a:noAutofit/>
          </a:bodyPr>
          <a:lstStyle/>
          <a:p>
            <a:pPr>
              <a:lnSpc>
                <a:spcPct val="110000"/>
              </a:lnSpc>
              <a:spcBef>
                <a:spcPts val="600"/>
              </a:spcBef>
            </a:pPr>
            <a:endParaRPr lang="en-US" sz="1400" dirty="0">
              <a:ea typeface="Human Sans" charset="0"/>
              <a:cs typeface="Human Sans" charset="0"/>
            </a:endParaRPr>
          </a:p>
        </p:txBody>
      </p:sp>
      <p:sp>
        <p:nvSpPr>
          <p:cNvPr id="7" name="TextBox 6">
            <a:extLst>
              <a:ext uri="{FF2B5EF4-FFF2-40B4-BE49-F238E27FC236}">
                <a16:creationId xmlns:a16="http://schemas.microsoft.com/office/drawing/2014/main" id="{EA21FE65-1FD0-B118-F30F-1B8A23F36D69}"/>
              </a:ext>
            </a:extLst>
          </p:cNvPr>
          <p:cNvSpPr txBox="1"/>
          <p:nvPr/>
        </p:nvSpPr>
        <p:spPr>
          <a:xfrm>
            <a:off x="874317" y="1627784"/>
            <a:ext cx="9002599" cy="549105"/>
          </a:xfrm>
          <a:prstGeom prst="rect">
            <a:avLst/>
          </a:prstGeom>
          <a:noFill/>
        </p:spPr>
        <p:txBody>
          <a:bodyPr wrap="none" lIns="0" tIns="0" rIns="0" bIns="0" rtlCol="0">
            <a:noAutofit/>
          </a:bodyPr>
          <a:lstStyle/>
          <a:p>
            <a:pPr>
              <a:lnSpc>
                <a:spcPct val="110000"/>
              </a:lnSpc>
              <a:spcBef>
                <a:spcPts val="600"/>
              </a:spcBef>
            </a:pPr>
            <a:r>
              <a:rPr lang="en-US" sz="2000" dirty="0">
                <a:solidFill>
                  <a:schemeClr val="bg1"/>
                </a:solidFill>
                <a:ea typeface="Human Sans" charset="0"/>
                <a:cs typeface="Human Sans" charset="0"/>
              </a:rPr>
              <a:t>Relative to the non-projects</a:t>
            </a:r>
            <a:endParaRPr lang="en-US" sz="1200" dirty="0">
              <a:solidFill>
                <a:schemeClr val="bg1"/>
              </a:solidFill>
              <a:ea typeface="Human Sans" charset="0"/>
              <a:cs typeface="Human Sans" charset="0"/>
            </a:endParaRPr>
          </a:p>
        </p:txBody>
      </p:sp>
      <p:pic>
        <p:nvPicPr>
          <p:cNvPr id="4" name="Picture 3">
            <a:extLst>
              <a:ext uri="{FF2B5EF4-FFF2-40B4-BE49-F238E27FC236}">
                <a16:creationId xmlns:a16="http://schemas.microsoft.com/office/drawing/2014/main" id="{056278AB-9E7C-4E20-1C53-6EA266C9A0A1}"/>
              </a:ext>
            </a:extLst>
          </p:cNvPr>
          <p:cNvPicPr>
            <a:picLocks noChangeAspect="1"/>
          </p:cNvPicPr>
          <p:nvPr/>
        </p:nvPicPr>
        <p:blipFill>
          <a:blip r:embed="rId2"/>
          <a:stretch>
            <a:fillRect/>
          </a:stretch>
        </p:blipFill>
        <p:spPr>
          <a:xfrm>
            <a:off x="874317" y="2176889"/>
            <a:ext cx="2267266" cy="2152950"/>
          </a:xfrm>
          <a:prstGeom prst="rect">
            <a:avLst/>
          </a:prstGeom>
        </p:spPr>
      </p:pic>
      <p:pic>
        <p:nvPicPr>
          <p:cNvPr id="10" name="Picture 9">
            <a:extLst>
              <a:ext uri="{FF2B5EF4-FFF2-40B4-BE49-F238E27FC236}">
                <a16:creationId xmlns:a16="http://schemas.microsoft.com/office/drawing/2014/main" id="{0DC0905B-DD97-6AEF-B0FE-C9B3B8B649C4}"/>
              </a:ext>
            </a:extLst>
          </p:cNvPr>
          <p:cNvPicPr>
            <a:picLocks noChangeAspect="1"/>
          </p:cNvPicPr>
          <p:nvPr/>
        </p:nvPicPr>
        <p:blipFill>
          <a:blip r:embed="rId3"/>
          <a:stretch>
            <a:fillRect/>
          </a:stretch>
        </p:blipFill>
        <p:spPr>
          <a:xfrm>
            <a:off x="2856065" y="3628452"/>
            <a:ext cx="2257740" cy="2133898"/>
          </a:xfrm>
          <a:prstGeom prst="rect">
            <a:avLst/>
          </a:prstGeom>
        </p:spPr>
      </p:pic>
      <p:pic>
        <p:nvPicPr>
          <p:cNvPr id="13" name="Picture 12">
            <a:extLst>
              <a:ext uri="{FF2B5EF4-FFF2-40B4-BE49-F238E27FC236}">
                <a16:creationId xmlns:a16="http://schemas.microsoft.com/office/drawing/2014/main" id="{9094CBA5-49F2-E0FF-2F96-21A08DD8B67C}"/>
              </a:ext>
            </a:extLst>
          </p:cNvPr>
          <p:cNvPicPr>
            <a:picLocks noChangeAspect="1"/>
          </p:cNvPicPr>
          <p:nvPr/>
        </p:nvPicPr>
        <p:blipFill>
          <a:blip r:embed="rId4"/>
          <a:stretch>
            <a:fillRect/>
          </a:stretch>
        </p:blipFill>
        <p:spPr>
          <a:xfrm>
            <a:off x="4918705" y="2176889"/>
            <a:ext cx="2276793" cy="2067213"/>
          </a:xfrm>
          <a:prstGeom prst="rect">
            <a:avLst/>
          </a:prstGeom>
        </p:spPr>
      </p:pic>
      <p:pic>
        <p:nvPicPr>
          <p:cNvPr id="16" name="Picture 15">
            <a:extLst>
              <a:ext uri="{FF2B5EF4-FFF2-40B4-BE49-F238E27FC236}">
                <a16:creationId xmlns:a16="http://schemas.microsoft.com/office/drawing/2014/main" id="{575CDCA0-EAFB-C552-DBA1-976831C15E26}"/>
              </a:ext>
            </a:extLst>
          </p:cNvPr>
          <p:cNvPicPr>
            <a:picLocks noChangeAspect="1"/>
          </p:cNvPicPr>
          <p:nvPr/>
        </p:nvPicPr>
        <p:blipFill>
          <a:blip r:embed="rId5"/>
          <a:stretch>
            <a:fillRect/>
          </a:stretch>
        </p:blipFill>
        <p:spPr>
          <a:xfrm>
            <a:off x="7048031" y="3628452"/>
            <a:ext cx="2229161" cy="2105319"/>
          </a:xfrm>
          <a:prstGeom prst="rect">
            <a:avLst/>
          </a:prstGeom>
        </p:spPr>
      </p:pic>
      <p:pic>
        <p:nvPicPr>
          <p:cNvPr id="19" name="Picture 18">
            <a:extLst>
              <a:ext uri="{FF2B5EF4-FFF2-40B4-BE49-F238E27FC236}">
                <a16:creationId xmlns:a16="http://schemas.microsoft.com/office/drawing/2014/main" id="{923064D2-3DBD-8850-F541-98D4E383CF23}"/>
              </a:ext>
            </a:extLst>
          </p:cNvPr>
          <p:cNvPicPr>
            <a:picLocks noChangeAspect="1"/>
          </p:cNvPicPr>
          <p:nvPr/>
        </p:nvPicPr>
        <p:blipFill>
          <a:blip r:embed="rId6"/>
          <a:stretch>
            <a:fillRect/>
          </a:stretch>
        </p:blipFill>
        <p:spPr>
          <a:xfrm>
            <a:off x="9129724" y="2172125"/>
            <a:ext cx="2267266" cy="2114845"/>
          </a:xfrm>
          <a:prstGeom prst="rect">
            <a:avLst/>
          </a:prstGeom>
        </p:spPr>
      </p:pic>
    </p:spTree>
    <p:extLst>
      <p:ext uri="{BB962C8B-B14F-4D97-AF65-F5344CB8AC3E}">
        <p14:creationId xmlns:p14="http://schemas.microsoft.com/office/powerpoint/2010/main" val="2324797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41C7A9-2BA1-74C4-8EBD-B3D7D3882CB8}"/>
              </a:ext>
            </a:extLst>
          </p:cNvPr>
          <p:cNvSpPr>
            <a:spLocks noGrp="1"/>
          </p:cNvSpPr>
          <p:nvPr>
            <p:ph type="title"/>
          </p:nvPr>
        </p:nvSpPr>
        <p:spPr>
          <a:xfrm>
            <a:off x="874317" y="765718"/>
            <a:ext cx="8910706" cy="1231106"/>
          </a:xfrm>
        </p:spPr>
        <p:txBody>
          <a:bodyPr/>
          <a:lstStyle/>
          <a:p>
            <a:r>
              <a:rPr lang="en-US" sz="3200" dirty="0"/>
              <a:t>EPAM Badges</a:t>
            </a:r>
          </a:p>
        </p:txBody>
      </p:sp>
      <p:sp>
        <p:nvSpPr>
          <p:cNvPr id="6" name="TextBox 5">
            <a:extLst>
              <a:ext uri="{FF2B5EF4-FFF2-40B4-BE49-F238E27FC236}">
                <a16:creationId xmlns:a16="http://schemas.microsoft.com/office/drawing/2014/main" id="{ADF77B5F-44BD-19C8-3452-B629F0A163E3}"/>
              </a:ext>
            </a:extLst>
          </p:cNvPr>
          <p:cNvSpPr txBox="1"/>
          <p:nvPr/>
        </p:nvSpPr>
        <p:spPr>
          <a:xfrm>
            <a:off x="874317" y="1262489"/>
            <a:ext cx="4185501" cy="914400"/>
          </a:xfrm>
          <a:prstGeom prst="rect">
            <a:avLst/>
          </a:prstGeom>
          <a:noFill/>
        </p:spPr>
        <p:txBody>
          <a:bodyPr wrap="none" lIns="0" tIns="0" rIns="0" bIns="0" rtlCol="0">
            <a:noAutofit/>
          </a:bodyPr>
          <a:lstStyle/>
          <a:p>
            <a:pPr>
              <a:lnSpc>
                <a:spcPct val="110000"/>
              </a:lnSpc>
              <a:spcBef>
                <a:spcPts val="600"/>
              </a:spcBef>
            </a:pPr>
            <a:endParaRPr lang="en-US" sz="1400" dirty="0">
              <a:ea typeface="Human Sans" charset="0"/>
              <a:cs typeface="Human Sans" charset="0"/>
            </a:endParaRPr>
          </a:p>
        </p:txBody>
      </p:sp>
      <p:sp>
        <p:nvSpPr>
          <p:cNvPr id="7" name="TextBox 6">
            <a:extLst>
              <a:ext uri="{FF2B5EF4-FFF2-40B4-BE49-F238E27FC236}">
                <a16:creationId xmlns:a16="http://schemas.microsoft.com/office/drawing/2014/main" id="{EA21FE65-1FD0-B118-F30F-1B8A23F36D69}"/>
              </a:ext>
            </a:extLst>
          </p:cNvPr>
          <p:cNvSpPr txBox="1"/>
          <p:nvPr/>
        </p:nvSpPr>
        <p:spPr>
          <a:xfrm>
            <a:off x="874317" y="1627784"/>
            <a:ext cx="9002599" cy="549105"/>
          </a:xfrm>
          <a:prstGeom prst="rect">
            <a:avLst/>
          </a:prstGeom>
          <a:noFill/>
        </p:spPr>
        <p:txBody>
          <a:bodyPr wrap="none" lIns="0" tIns="0" rIns="0" bIns="0" rtlCol="0">
            <a:noAutofit/>
          </a:bodyPr>
          <a:lstStyle/>
          <a:p>
            <a:pPr>
              <a:lnSpc>
                <a:spcPct val="110000"/>
              </a:lnSpc>
              <a:spcBef>
                <a:spcPts val="600"/>
              </a:spcBef>
            </a:pPr>
            <a:r>
              <a:rPr lang="en-US" sz="2000" dirty="0">
                <a:solidFill>
                  <a:schemeClr val="bg1"/>
                </a:solidFill>
                <a:ea typeface="Human Sans" charset="0"/>
                <a:cs typeface="Human Sans" charset="0"/>
              </a:rPr>
              <a:t>Relative to the team</a:t>
            </a:r>
            <a:endParaRPr lang="en-US" sz="1200" dirty="0">
              <a:solidFill>
                <a:schemeClr val="bg1"/>
              </a:solidFill>
              <a:ea typeface="Human Sans" charset="0"/>
              <a:cs typeface="Human Sans" charset="0"/>
            </a:endParaRPr>
          </a:p>
        </p:txBody>
      </p:sp>
      <p:pic>
        <p:nvPicPr>
          <p:cNvPr id="3" name="Picture 2">
            <a:extLst>
              <a:ext uri="{FF2B5EF4-FFF2-40B4-BE49-F238E27FC236}">
                <a16:creationId xmlns:a16="http://schemas.microsoft.com/office/drawing/2014/main" id="{3EDC38AB-A5DD-30F1-2434-263B8DF8565E}"/>
              </a:ext>
            </a:extLst>
          </p:cNvPr>
          <p:cNvPicPr>
            <a:picLocks noChangeAspect="1"/>
          </p:cNvPicPr>
          <p:nvPr/>
        </p:nvPicPr>
        <p:blipFill>
          <a:blip r:embed="rId2"/>
          <a:stretch>
            <a:fillRect/>
          </a:stretch>
        </p:blipFill>
        <p:spPr>
          <a:xfrm>
            <a:off x="874317" y="2176889"/>
            <a:ext cx="2210108" cy="2124371"/>
          </a:xfrm>
          <a:prstGeom prst="rect">
            <a:avLst/>
          </a:prstGeom>
        </p:spPr>
      </p:pic>
      <p:pic>
        <p:nvPicPr>
          <p:cNvPr id="9" name="Picture 8">
            <a:extLst>
              <a:ext uri="{FF2B5EF4-FFF2-40B4-BE49-F238E27FC236}">
                <a16:creationId xmlns:a16="http://schemas.microsoft.com/office/drawing/2014/main" id="{2B7DFEA7-CE89-62D0-9CC2-2C1871326540}"/>
              </a:ext>
            </a:extLst>
          </p:cNvPr>
          <p:cNvPicPr>
            <a:picLocks noChangeAspect="1"/>
          </p:cNvPicPr>
          <p:nvPr/>
        </p:nvPicPr>
        <p:blipFill>
          <a:blip r:embed="rId3"/>
          <a:stretch>
            <a:fillRect/>
          </a:stretch>
        </p:blipFill>
        <p:spPr>
          <a:xfrm>
            <a:off x="3015454" y="3628452"/>
            <a:ext cx="2257740" cy="2105319"/>
          </a:xfrm>
          <a:prstGeom prst="rect">
            <a:avLst/>
          </a:prstGeom>
        </p:spPr>
      </p:pic>
      <p:pic>
        <p:nvPicPr>
          <p:cNvPr id="12" name="Picture 11">
            <a:extLst>
              <a:ext uri="{FF2B5EF4-FFF2-40B4-BE49-F238E27FC236}">
                <a16:creationId xmlns:a16="http://schemas.microsoft.com/office/drawing/2014/main" id="{4F54C02E-1FEF-1AA1-EA28-B3C0EA21F8E3}"/>
              </a:ext>
            </a:extLst>
          </p:cNvPr>
          <p:cNvPicPr>
            <a:picLocks noChangeAspect="1"/>
          </p:cNvPicPr>
          <p:nvPr/>
        </p:nvPicPr>
        <p:blipFill>
          <a:blip r:embed="rId4"/>
          <a:stretch>
            <a:fillRect/>
          </a:stretch>
        </p:blipFill>
        <p:spPr>
          <a:xfrm>
            <a:off x="4967130" y="2195941"/>
            <a:ext cx="2257740" cy="2105319"/>
          </a:xfrm>
          <a:prstGeom prst="rect">
            <a:avLst/>
          </a:prstGeom>
        </p:spPr>
      </p:pic>
      <p:pic>
        <p:nvPicPr>
          <p:cNvPr id="15" name="Picture 14">
            <a:extLst>
              <a:ext uri="{FF2B5EF4-FFF2-40B4-BE49-F238E27FC236}">
                <a16:creationId xmlns:a16="http://schemas.microsoft.com/office/drawing/2014/main" id="{AC03FACF-34BC-2B2E-6ADA-9ADECE38C780}"/>
              </a:ext>
            </a:extLst>
          </p:cNvPr>
          <p:cNvPicPr>
            <a:picLocks noChangeAspect="1"/>
          </p:cNvPicPr>
          <p:nvPr/>
        </p:nvPicPr>
        <p:blipFill>
          <a:blip r:embed="rId5"/>
          <a:stretch>
            <a:fillRect/>
          </a:stretch>
        </p:blipFill>
        <p:spPr>
          <a:xfrm>
            <a:off x="9069469" y="2205468"/>
            <a:ext cx="2248214" cy="2095792"/>
          </a:xfrm>
          <a:prstGeom prst="rect">
            <a:avLst/>
          </a:prstGeom>
        </p:spPr>
      </p:pic>
      <p:pic>
        <p:nvPicPr>
          <p:cNvPr id="18" name="Picture 17">
            <a:extLst>
              <a:ext uri="{FF2B5EF4-FFF2-40B4-BE49-F238E27FC236}">
                <a16:creationId xmlns:a16="http://schemas.microsoft.com/office/drawing/2014/main" id="{A71D0447-53D6-B65D-E0F2-E75116122392}"/>
              </a:ext>
            </a:extLst>
          </p:cNvPr>
          <p:cNvPicPr>
            <a:picLocks noChangeAspect="1"/>
          </p:cNvPicPr>
          <p:nvPr/>
        </p:nvPicPr>
        <p:blipFill>
          <a:blip r:embed="rId6"/>
          <a:stretch>
            <a:fillRect/>
          </a:stretch>
        </p:blipFill>
        <p:spPr>
          <a:xfrm>
            <a:off x="7117793" y="3628452"/>
            <a:ext cx="2276793" cy="2105319"/>
          </a:xfrm>
          <a:prstGeom prst="rect">
            <a:avLst/>
          </a:prstGeom>
        </p:spPr>
      </p:pic>
    </p:spTree>
    <p:extLst>
      <p:ext uri="{BB962C8B-B14F-4D97-AF65-F5344CB8AC3E}">
        <p14:creationId xmlns:p14="http://schemas.microsoft.com/office/powerpoint/2010/main" val="2591832282"/>
      </p:ext>
    </p:extLst>
  </p:cSld>
  <p:clrMapOvr>
    <a:masterClrMapping/>
  </p:clrMapOvr>
</p:sld>
</file>

<file path=ppt/theme/theme1.xml><?xml version="1.0" encoding="utf-8"?>
<a:theme xmlns:a="http://schemas.openxmlformats.org/drawingml/2006/main" name="EPAM Master Dark 2023.1">
  <a:themeElements>
    <a:clrScheme name="EPAM Dark Palette">
      <a:dk1>
        <a:srgbClr val="000000"/>
      </a:dk1>
      <a:lt1>
        <a:srgbClr val="FFFFFF"/>
      </a:lt1>
      <a:dk2>
        <a:srgbClr val="A0A0A0"/>
      </a:dk2>
      <a:lt2>
        <a:srgbClr val="FBFAFA"/>
      </a:lt2>
      <a:accent1>
        <a:srgbClr val="161616"/>
      </a:accent1>
      <a:accent2>
        <a:srgbClr val="00F6FF"/>
      </a:accent2>
      <a:accent3>
        <a:srgbClr val="B896FF"/>
      </a:accent3>
      <a:accent4>
        <a:srgbClr val="7BA8FF"/>
      </a:accent4>
      <a:accent5>
        <a:srgbClr val="418DFF"/>
      </a:accent5>
      <a:accent6>
        <a:srgbClr val="00F3AB"/>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12959</TotalTime>
  <Words>652</Words>
  <Application>Microsoft Office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Bold</vt:lpstr>
      <vt:lpstr>Calibri Light</vt:lpstr>
      <vt:lpstr>Courier New</vt:lpstr>
      <vt:lpstr>Sans Semibold</vt:lpstr>
      <vt:lpstr>EPAM Master Dark 2023.1</vt:lpstr>
      <vt:lpstr>PowerPoint Presentation</vt:lpstr>
      <vt:lpstr>PowerPoint Presentation</vt:lpstr>
      <vt:lpstr>Working Experience/Career Path</vt:lpstr>
      <vt:lpstr>Contribution to projects and my achievements</vt:lpstr>
      <vt:lpstr>Contribution to EPAM and non-project activities</vt:lpstr>
      <vt:lpstr>Additional Information</vt:lpstr>
      <vt:lpstr>EPAM Badges</vt:lpstr>
      <vt:lpstr>EPAM Badges</vt:lpstr>
      <vt:lpstr>EPAM Badges</vt:lpstr>
      <vt:lpstr>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Mykhailo Semenikhin</cp:lastModifiedBy>
  <cp:revision>23</cp:revision>
  <dcterms:created xsi:type="dcterms:W3CDTF">2020-10-26T14:33:58Z</dcterms:created>
  <dcterms:modified xsi:type="dcterms:W3CDTF">2024-01-02T10:46:06Z</dcterms:modified>
</cp:coreProperties>
</file>